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1" r:id="rId6"/>
    <p:sldId id="256" r:id="rId7"/>
  </p:sldIdLst>
  <p:sldSz cx="9144000" cy="6858000" type="screen4x3"/>
  <p:notesSz cx="6742113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9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33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C1DE952-7A53-4C38-BB2F-3D96FDB86506}" type="datetimeFigureOut">
              <a:rPr lang="es-ES" smtClean="0"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0B86BB-0773-4A73-8095-F172139586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0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ogo_text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3" y="6289675"/>
            <a:ext cx="14430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Freeform 16"/>
          <p:cNvSpPr>
            <a:spLocks/>
          </p:cNvSpPr>
          <p:nvPr userDrawn="1"/>
        </p:nvSpPr>
        <p:spPr bwMode="auto">
          <a:xfrm>
            <a:off x="476250" y="6276975"/>
            <a:ext cx="8169275" cy="287338"/>
          </a:xfrm>
          <a:custGeom>
            <a:avLst/>
            <a:gdLst>
              <a:gd name="T0" fmla="*/ 2147483647 w 5142"/>
              <a:gd name="T1" fmla="*/ 0 h 181"/>
              <a:gd name="T2" fmla="*/ 2147483647 w 5142"/>
              <a:gd name="T3" fmla="*/ 0 h 181"/>
              <a:gd name="T4" fmla="*/ 2147483647 w 5142"/>
              <a:gd name="T5" fmla="*/ 2147483647 h 181"/>
              <a:gd name="T6" fmla="*/ 0 w 5142"/>
              <a:gd name="T7" fmla="*/ 2147483647 h 1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142" h="181">
                <a:moveTo>
                  <a:pt x="5142" y="0"/>
                </a:moveTo>
                <a:lnTo>
                  <a:pt x="4528" y="0"/>
                </a:lnTo>
                <a:lnTo>
                  <a:pt x="4423" y="181"/>
                </a:lnTo>
                <a:lnTo>
                  <a:pt x="0" y="181"/>
                </a:lnTo>
              </a:path>
            </a:pathLst>
          </a:cu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gray">
          <a:xfrm>
            <a:off x="485775" y="908050"/>
            <a:ext cx="8169275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7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2" y="908720"/>
            <a:ext cx="8211736" cy="531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3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7"/>
            <a:ext cx="7516187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73277"/>
            <a:ext cx="6552728" cy="548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9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403141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9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19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Nieves Ayuso Gonzalez</dc:creator>
  <cp:lastModifiedBy>Usuario de Windows</cp:lastModifiedBy>
  <cp:revision>5</cp:revision>
  <cp:lastPrinted>2016-05-05T08:03:23Z</cp:lastPrinted>
  <dcterms:created xsi:type="dcterms:W3CDTF">2016-05-05T07:38:50Z</dcterms:created>
  <dcterms:modified xsi:type="dcterms:W3CDTF">2016-05-10T18:33:13Z</dcterms:modified>
</cp:coreProperties>
</file>