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77" r:id="rId4"/>
    <p:sldId id="278" r:id="rId5"/>
    <p:sldId id="269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3383D-FE2C-486E-976F-009BB55BB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4E6A44-BA76-4532-8592-D18BB4C14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E881B-5BC6-407A-9D70-5EE46D5E2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429C-0802-4BFF-9083-A7F681256F8E}" type="datetimeFigureOut">
              <a:rPr lang="es-ES" smtClean="0"/>
              <a:t>09/04/2019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F4012-D2A0-446C-A8EB-59D03E2A5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43063-5FD7-4249-932E-1E39F421E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C33C-7C5B-4D69-AEA4-EB12083D014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448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10F01-CD0E-4DDC-9046-2FA71BD7E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A5B2F4-F0DC-487B-8DD8-1EE74E0FA6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F8DA8-D05F-4547-BC05-1B756B968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429C-0802-4BFF-9083-A7F681256F8E}" type="datetimeFigureOut">
              <a:rPr lang="es-ES" smtClean="0"/>
              <a:t>09/04/2019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8FDA4-0589-41C6-9FCD-EDF9BF031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AE4E6-CF11-4A84-A0AF-82CF40F3D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C33C-7C5B-4D69-AEA4-EB12083D014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4548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7A29EC-1DC6-43EC-BA29-1CA5C55B00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41581-ED4C-46A7-ADB2-C21F7D005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86164-4245-4991-962B-49C7F9416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429C-0802-4BFF-9083-A7F681256F8E}" type="datetimeFigureOut">
              <a:rPr lang="es-ES" smtClean="0"/>
              <a:t>09/04/2019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35386-69F6-4021-95AC-962ED66A0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0F713-41AD-4CF9-8EA2-E2E572AE9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C33C-7C5B-4D69-AEA4-EB12083D014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5903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626F4-E1D1-40DC-A607-DB0D66D08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AD4B81-C47B-4A13-BE93-CEA77D3B7E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338D7-432F-4733-90B4-B588D61F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B8F19-8A88-4C9F-90D5-910DE8491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06E1D-934F-4F76-8149-E4C68346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908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DEE15-5EBD-44C0-9A26-3DC3C4B5F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087A2-087B-4E32-8BA6-11F4CF675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2B325-B75B-4623-828E-B5C9DDF37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322A2-DD3C-4110-97E2-7E242D705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268CE-7D93-468B-B166-324209EBE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23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79661-6132-4523-B169-E88EC987F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79454C-D546-409A-BD41-2CD85D9D7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34F79-1952-4B57-AC7B-58DC59B8C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AD8AA-55D0-4067-B903-D8E87AA8E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E8AE3-A84C-43CB-9CBD-2668A4315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301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D0944-7A2A-4674-A464-431F38C9F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90CF7-4A6A-4813-8E1D-07255C4EE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04F6FD-4BBC-4719-8512-30D034F59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B3EF0-644D-411D-9DBA-C9EA8F7B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F56779-E7FD-44AA-B2E1-406125365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67A831-3AF4-441B-8E61-152B84680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617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BCC7C-7D3F-4EB1-B121-F495A6D91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7229D-17BD-41CC-89A1-8652256E4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A033DD-5A19-41E7-9C65-0F874C953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3E5746-6E40-45F6-B0A3-8B520A4677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E075D3-F061-47CD-A988-40D746411F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B405DE-334D-47D8-9781-2047B62FE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53C10E-3DEA-41CD-869C-E1E409CEB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C2FA97-5398-482A-BB24-8AAA5EAA1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07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FB3D6-296F-49E9-9C5A-388A5F5BF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6BC43E-5EFD-4077-8395-327B6C692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8840D4-D468-4A5A-8842-9D63DB1D3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A9085-5D72-4EFB-94E2-702BE5A9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840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9B841-D46E-4AFA-9A6E-DD39BF78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9C9E5F-40D5-4DBB-B01D-B59AA0660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8568B-3949-401D-91B7-113E25ADC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7135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758FA-0E85-4939-A721-0CD1202F2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088C2-D86D-426A-8AFB-2CD3450DD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BDC50F-D8CD-4759-A3FF-E87BB5EDAE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E40BF6-2129-46C7-A1D6-3092F9B2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46CD9B-C302-4A6E-9A92-027F66320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391533-21EC-4403-9553-9F3AE9E45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22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167C9-A75F-4073-AD72-1C64B0448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7D7BC-FFD3-4B85-ADD7-60207EC79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B1F3B-3D51-4FAA-B37F-8982E46EF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429C-0802-4BFF-9083-A7F681256F8E}" type="datetimeFigureOut">
              <a:rPr lang="es-ES" smtClean="0"/>
              <a:t>09/04/2019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17F22-93FE-45D4-A11E-0C6974416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C3B10-C4B9-491E-A6A8-259570F5F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C33C-7C5B-4D69-AEA4-EB12083D014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579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E0DD4-EB68-40E4-A1B9-54D211F41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2ADD68-F7CD-44D1-840E-290E9A58E1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207ED1-19C7-4D6F-BAAF-97FCB7D52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1015D3-2D90-4334-B999-7EB06D722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CCB4F-77FC-414D-BAE2-5301EFB36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BAED6-E512-4939-9ABE-EE86A155E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0358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36C14-FE81-4108-BECE-017B6FD71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593C47-129E-4DF6-A1EB-EADBDAC844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106E4-48E3-4722-9C70-8C5E32F70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4C89F-3640-4BC1-9C6B-425FA5897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84709-E8CF-4270-A028-75298D415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932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BF2340-923F-494F-B001-EED597D5E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D37CB-C56F-44D4-BECE-E29EF6419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DFD47-E1F7-403F-A945-27E3A686A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7A8CD-3869-4EB2-A5E7-AEB6778CB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28CFD-C6D6-461B-B44C-676EA884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48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470B4-0102-4BCC-98A6-1629821B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73D7D-37F4-487B-A318-A213670CA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DAF2D-9336-4EC4-BB30-7DF2B52B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429C-0802-4BFF-9083-A7F681256F8E}" type="datetimeFigureOut">
              <a:rPr lang="es-ES" smtClean="0"/>
              <a:t>09/04/2019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2706A-9A2F-4120-A7A5-9C2D486F8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1DFA8-603A-42C4-898D-D017F23E4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C33C-7C5B-4D69-AEA4-EB12083D014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142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DB714-5E0E-45AC-93B0-358E176DE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16FC1-84A8-4F21-9DA0-6D476E2A95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9FD123-415E-4F0C-849C-C310DFA6E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B8799-6F58-4F67-9572-EE4953A03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429C-0802-4BFF-9083-A7F681256F8E}" type="datetimeFigureOut">
              <a:rPr lang="es-ES" smtClean="0"/>
              <a:t>09/04/2019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9E67-CCBE-4E8C-8A39-9251AF2AF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0D722-EEA3-429A-B460-1697889A7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C33C-7C5B-4D69-AEA4-EB12083D014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7419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4BC7E-D2D4-4684-9EBC-73518CED0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73C178-0F5A-4CEB-B970-63D57F9A0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DB73FF-8AE2-4224-9517-AFF5C14B8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5A118-8B16-4709-97CD-2D54E91A53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249006-09CC-4571-9A69-055C291A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5DEEAE-F1D3-441E-9B79-C81C85B4B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429C-0802-4BFF-9083-A7F681256F8E}" type="datetimeFigureOut">
              <a:rPr lang="es-ES" smtClean="0"/>
              <a:t>09/04/2019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57BC49-1C56-46B4-BD21-84F802EA0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A3F53-8248-43E2-A4C6-1D1658DEE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C33C-7C5B-4D69-AEA4-EB12083D014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394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688D8-551A-4B3C-B3F7-9B80B99DE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F221B9-5D62-4699-919E-33B58B3CD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429C-0802-4BFF-9083-A7F681256F8E}" type="datetimeFigureOut">
              <a:rPr lang="es-ES" smtClean="0"/>
              <a:t>09/04/2019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B8864D-7D5A-4CD1-AB20-2CAD92714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7423AE-CC98-4170-BF87-53DCF91DE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C33C-7C5B-4D69-AEA4-EB12083D014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8996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0DC3ED-E524-4F51-B84E-6FC115E1B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429C-0802-4BFF-9083-A7F681256F8E}" type="datetimeFigureOut">
              <a:rPr lang="es-ES" smtClean="0"/>
              <a:t>09/04/2019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C47FE0-0DD0-4D0F-A3FC-DED7BBB3C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F707A-F812-469A-A4C6-B37FFA114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C33C-7C5B-4D69-AEA4-EB12083D014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3472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E83AA-EC08-44CF-BFBC-B964087BE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B7832-FA2A-436B-859B-A1CB9F4F0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91EE1D-3754-40CF-A774-EFC7ECF1D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93D56-B16D-42CE-80F2-08D32072A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429C-0802-4BFF-9083-A7F681256F8E}" type="datetimeFigureOut">
              <a:rPr lang="es-ES" smtClean="0"/>
              <a:t>09/04/2019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5EBEA-9697-479A-BFB6-4025FB4B5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29B53-9BF4-42A7-A854-9C3DD20C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C33C-7C5B-4D69-AEA4-EB12083D014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372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972D0-9D4B-4E18-B865-02C1D0847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D04A91-DE5E-4CCB-9A9A-310A53B84A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4A6423-E489-461F-8553-EA7FB3532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B7DBA5-BD0E-4F9A-A0C2-E4A8A7B84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429C-0802-4BFF-9083-A7F681256F8E}" type="datetimeFigureOut">
              <a:rPr lang="es-ES" smtClean="0"/>
              <a:t>09/04/2019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BB3A4D-7A24-48BF-833C-A5FFB5258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152598-90EB-4590-83C9-DB9CBF436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C33C-7C5B-4D69-AEA4-EB12083D014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7519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F91721-16CB-41EC-89A3-FF48D5B8A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70DD4-41D7-4824-90F8-BA87F4D3D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CD34D-7D88-4C76-AE67-5030E4C57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B429C-0802-4BFF-9083-A7F681256F8E}" type="datetimeFigureOut">
              <a:rPr lang="es-ES" smtClean="0"/>
              <a:t>09/04/2019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81930-1ABE-47D6-9706-F3AF9DFD65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62F7F-62AF-4255-AD57-73EE11097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7C33C-7C5B-4D69-AEA4-EB12083D014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36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D93E0B-672E-4D24-BAA7-EFF098405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E4958-A2FD-4CA9-96B0-4811489A9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B2E69-E3D9-4340-842D-D89991BE52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2128D-6FDD-4649-8013-63E1865882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FCD8A-0BE9-4E20-9B2B-0A1C535D4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43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a.martinez.madrigal@accenture.com" TargetMode="External"/><Relationship Id="rId7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hyperlink" Target="mailto:jesus.gabaldon@accentur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3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>
            <a:extLst>
              <a:ext uri="{FF2B5EF4-FFF2-40B4-BE49-F238E27FC236}">
                <a16:creationId xmlns:a16="http://schemas.microsoft.com/office/drawing/2014/main" id="{3A7B100E-933E-46EF-84D6-8E81EDF58AC8}"/>
              </a:ext>
            </a:extLst>
          </p:cNvPr>
          <p:cNvGrpSpPr/>
          <p:nvPr/>
        </p:nvGrpSpPr>
        <p:grpSpPr>
          <a:xfrm>
            <a:off x="6202837" y="545906"/>
            <a:ext cx="3921551" cy="4760738"/>
            <a:chOff x="5009199" y="261968"/>
            <a:chExt cx="5636743" cy="5994899"/>
          </a:xfrm>
        </p:grpSpPr>
        <p:sp>
          <p:nvSpPr>
            <p:cNvPr id="58" name="Freeform 5">
              <a:extLst>
                <a:ext uri="{FF2B5EF4-FFF2-40B4-BE49-F238E27FC236}">
                  <a16:creationId xmlns:a16="http://schemas.microsoft.com/office/drawing/2014/main" id="{B9EDEFB4-3C38-451F-9CBD-B2BD3E53FD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199" y="2615809"/>
              <a:ext cx="5632704" cy="3641058"/>
            </a:xfrm>
            <a:custGeom>
              <a:avLst/>
              <a:gdLst>
                <a:gd name="T0" fmla="*/ 3374 w 3374"/>
                <a:gd name="T1" fmla="*/ 0 h 2181"/>
                <a:gd name="T2" fmla="*/ 0 w 3374"/>
                <a:gd name="T3" fmla="*/ 1398 h 2181"/>
                <a:gd name="T4" fmla="*/ 0 w 3374"/>
                <a:gd name="T5" fmla="*/ 2181 h 2181"/>
                <a:gd name="T6" fmla="*/ 3374 w 3374"/>
                <a:gd name="T7" fmla="*/ 782 h 2181"/>
                <a:gd name="T8" fmla="*/ 3374 w 3374"/>
                <a:gd name="T9" fmla="*/ 0 h 2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74" h="2181">
                  <a:moveTo>
                    <a:pt x="3374" y="0"/>
                  </a:moveTo>
                  <a:lnTo>
                    <a:pt x="0" y="1398"/>
                  </a:lnTo>
                  <a:lnTo>
                    <a:pt x="0" y="2181"/>
                  </a:lnTo>
                  <a:lnTo>
                    <a:pt x="3374" y="782"/>
                  </a:lnTo>
                  <a:lnTo>
                    <a:pt x="3374" y="0"/>
                  </a:lnTo>
                  <a:close/>
                </a:path>
              </a:pathLst>
            </a:custGeom>
            <a:gradFill flip="none" rotWithShape="1">
              <a:gsLst>
                <a:gs pos="10000">
                  <a:srgbClr val="FFFF00"/>
                </a:gs>
                <a:gs pos="98000">
                  <a:srgbClr val="FF9500"/>
                </a:gs>
              </a:gsLst>
              <a:lin ang="19500000" scaled="0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raphik" panose="020B0503030202060203" pitchFamily="34" charset="0"/>
                <a:ea typeface="+mn-ea"/>
                <a:cs typeface="+mn-cs"/>
              </a:endParaRPr>
            </a:p>
          </p:txBody>
        </p:sp>
        <p:sp>
          <p:nvSpPr>
            <p:cNvPr id="59" name="Freeform 6">
              <a:extLst>
                <a:ext uri="{FF2B5EF4-FFF2-40B4-BE49-F238E27FC236}">
                  <a16:creationId xmlns:a16="http://schemas.microsoft.com/office/drawing/2014/main" id="{A06F4442-B528-4B88-BFCA-68F721695B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3238" y="261968"/>
              <a:ext cx="5632704" cy="3641058"/>
            </a:xfrm>
            <a:custGeom>
              <a:avLst/>
              <a:gdLst>
                <a:gd name="T0" fmla="*/ 3374 w 3374"/>
                <a:gd name="T1" fmla="*/ 2181 h 2181"/>
                <a:gd name="T2" fmla="*/ 0 w 3374"/>
                <a:gd name="T3" fmla="*/ 782 h 2181"/>
                <a:gd name="T4" fmla="*/ 0 w 3374"/>
                <a:gd name="T5" fmla="*/ 0 h 2181"/>
                <a:gd name="T6" fmla="*/ 3374 w 3374"/>
                <a:gd name="T7" fmla="*/ 1399 h 2181"/>
                <a:gd name="T8" fmla="*/ 3374 w 3374"/>
                <a:gd name="T9" fmla="*/ 2181 h 2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74" h="2181">
                  <a:moveTo>
                    <a:pt x="3374" y="2181"/>
                  </a:moveTo>
                  <a:lnTo>
                    <a:pt x="0" y="782"/>
                  </a:lnTo>
                  <a:lnTo>
                    <a:pt x="0" y="0"/>
                  </a:lnTo>
                  <a:lnTo>
                    <a:pt x="3374" y="1399"/>
                  </a:lnTo>
                  <a:lnTo>
                    <a:pt x="3374" y="2181"/>
                  </a:lnTo>
                  <a:close/>
                </a:path>
              </a:pathLst>
            </a:custGeom>
            <a:solidFill>
              <a:srgbClr val="FFFF00"/>
            </a:solidFill>
            <a:ln w="65088" cap="rnd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DFAE388-5B2A-4791-A215-DFD2892D31E6}"/>
              </a:ext>
            </a:extLst>
          </p:cNvPr>
          <p:cNvSpPr txBox="1"/>
          <p:nvPr/>
        </p:nvSpPr>
        <p:spPr>
          <a:xfrm>
            <a:off x="1459108" y="1991645"/>
            <a:ext cx="10409285" cy="1833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SUPPLY CHAIN 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&amp;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OPERATIONS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ANALYTICS 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INNOVATION CENTER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3A4DE5-9D73-4131-A5BE-2326D1098E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4572" y="214048"/>
            <a:ext cx="2733821" cy="19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93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5BFD14F-2F57-4996-96F3-CD763881C86F}"/>
              </a:ext>
            </a:extLst>
          </p:cNvPr>
          <p:cNvCxnSpPr>
            <a:cxnSpLocks/>
          </p:cNvCxnSpPr>
          <p:nvPr/>
        </p:nvCxnSpPr>
        <p:spPr>
          <a:xfrm>
            <a:off x="5978001" y="1014154"/>
            <a:ext cx="0" cy="5528048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E1C3931-6BB4-4FCA-9535-DEBAD5F075C6}"/>
              </a:ext>
            </a:extLst>
          </p:cNvPr>
          <p:cNvSpPr txBox="1"/>
          <p:nvPr/>
        </p:nvSpPr>
        <p:spPr>
          <a:xfrm>
            <a:off x="1005222" y="1729148"/>
            <a:ext cx="479036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 TECHNOLOGICAL MULTINATIONAL COMPANY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That solves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challenges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by providing services in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strategy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consulting,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digital,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technology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operations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A967D3-4515-4605-BFE9-08A50973A212}"/>
              </a:ext>
            </a:extLst>
          </p:cNvPr>
          <p:cNvSpPr txBox="1"/>
          <p:nvPr/>
        </p:nvSpPr>
        <p:spPr>
          <a:xfrm>
            <a:off x="6268825" y="1729148"/>
            <a:ext cx="55995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SUPPLY CHAIN &amp; OPERATIONS ANALYTICS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are a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big family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that creates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value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through new experiences, new intelligence and new connections.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29DB66A-B03F-4ACD-854C-B3445C0387C4}"/>
              </a:ext>
            </a:extLst>
          </p:cNvPr>
          <p:cNvSpPr/>
          <p:nvPr/>
        </p:nvSpPr>
        <p:spPr>
          <a:xfrm>
            <a:off x="544153" y="128585"/>
            <a:ext cx="861176" cy="869423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A006076-2C8D-40BC-8F67-0BCCC9493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4265" y="93326"/>
            <a:ext cx="463273" cy="54750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E8A67EC-24A2-4DD7-92DE-E9D81D1D462F}"/>
              </a:ext>
            </a:extLst>
          </p:cNvPr>
          <p:cNvSpPr txBox="1"/>
          <p:nvPr/>
        </p:nvSpPr>
        <p:spPr>
          <a:xfrm>
            <a:off x="1487734" y="255109"/>
            <a:ext cx="5542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S Gothic" panose="020B0609070205080204" pitchFamily="49" charset="-128"/>
                <a:ea typeface="MS Gothic" panose="020B0609070205080204" pitchFamily="49" charset="-128"/>
                <a:cs typeface="Arial" panose="020B0604020202020204" pitchFamily="34" charset="0"/>
              </a:rPr>
              <a:t>WHAT IS ACCENTURE?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D0EAB33-6EBA-4FEC-BB49-3182AC234906}"/>
              </a:ext>
            </a:extLst>
          </p:cNvPr>
          <p:cNvCxnSpPr>
            <a:cxnSpLocks/>
          </p:cNvCxnSpPr>
          <p:nvPr/>
        </p:nvCxnSpPr>
        <p:spPr>
          <a:xfrm>
            <a:off x="696705" y="768804"/>
            <a:ext cx="114952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E545925A-A882-4C49-BE96-004C091158DB}"/>
              </a:ext>
            </a:extLst>
          </p:cNvPr>
          <p:cNvSpPr/>
          <p:nvPr/>
        </p:nvSpPr>
        <p:spPr>
          <a:xfrm>
            <a:off x="544153" y="128585"/>
            <a:ext cx="861176" cy="869423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B4E1DFA-D0F4-4702-9449-FAEC063DB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584" y="289542"/>
            <a:ext cx="463273" cy="54750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BBED2FE-BA42-4124-8901-B99B8ED1BC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5474" y="2836101"/>
            <a:ext cx="2447925" cy="771525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7A4D2E34-5336-4C12-A782-94580BB22668}"/>
              </a:ext>
            </a:extLst>
          </p:cNvPr>
          <p:cNvSpPr/>
          <p:nvPr/>
        </p:nvSpPr>
        <p:spPr>
          <a:xfrm>
            <a:off x="822807" y="4928325"/>
            <a:ext cx="2348671" cy="157873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S Gothic" panose="020B0609070205080204" pitchFamily="49" charset="-128"/>
                <a:ea typeface="MS Gothic" panose="020B0609070205080204" pitchFamily="49" charset="-128"/>
                <a:cs typeface="+mn-cs"/>
              </a:rPr>
              <a:t>+450.000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S Gothic" panose="020B0609070205080204" pitchFamily="49" charset="-128"/>
                <a:ea typeface="MS Gothic" panose="020B0609070205080204" pitchFamily="49" charset="-128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S Gothic" panose="020B0609070205080204" pitchFamily="49" charset="-128"/>
                <a:ea typeface="MS Gothic" panose="020B0609070205080204" pitchFamily="49" charset="-128"/>
                <a:cs typeface="+mn-cs"/>
              </a:rPr>
              <a:t>workers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FE9E584-8051-47D5-9B75-7C359A367B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7645" y="4928325"/>
            <a:ext cx="4194516" cy="2354971"/>
          </a:xfrm>
          <a:prstGeom prst="ellipse">
            <a:avLst/>
          </a:prstGeom>
          <a:ln>
            <a:noFill/>
          </a:ln>
          <a:effectLst>
            <a:glow>
              <a:schemeClr val="accent1">
                <a:alpha val="40000"/>
              </a:schemeClr>
            </a:glow>
            <a:softEdge rad="177800"/>
          </a:effectLst>
        </p:spPr>
      </p:pic>
    </p:spTree>
    <p:extLst>
      <p:ext uri="{BB962C8B-B14F-4D97-AF65-F5344CB8AC3E}">
        <p14:creationId xmlns:p14="http://schemas.microsoft.com/office/powerpoint/2010/main" val="13057316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009B9F97-0075-4179-A2AE-38873035970A}"/>
              </a:ext>
            </a:extLst>
          </p:cNvPr>
          <p:cNvSpPr/>
          <p:nvPr/>
        </p:nvSpPr>
        <p:spPr>
          <a:xfrm>
            <a:off x="603288" y="123345"/>
            <a:ext cx="861176" cy="869423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399336-5CFA-422C-9A6E-AE6ADC8FFB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719" y="243662"/>
            <a:ext cx="463273" cy="547507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0BF909-AA93-4314-8AEF-E7D654FBFF8F}"/>
              </a:ext>
            </a:extLst>
          </p:cNvPr>
          <p:cNvCxnSpPr>
            <a:cxnSpLocks/>
          </p:cNvCxnSpPr>
          <p:nvPr/>
        </p:nvCxnSpPr>
        <p:spPr>
          <a:xfrm>
            <a:off x="1361440" y="819852"/>
            <a:ext cx="10830560" cy="188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A4CE5F52-C5FA-48CB-BEF2-25BE12E178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4265" y="93326"/>
            <a:ext cx="463273" cy="54750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30147F5-EF2D-4BBE-8CD2-B5E84B89D0E3}"/>
              </a:ext>
            </a:extLst>
          </p:cNvPr>
          <p:cNvSpPr txBox="1"/>
          <p:nvPr/>
        </p:nvSpPr>
        <p:spPr>
          <a:xfrm>
            <a:off x="1525423" y="308812"/>
            <a:ext cx="3921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S Gothic" panose="020B0609070205080204" pitchFamily="49" charset="-128"/>
                <a:ea typeface="MS Gothic" panose="020B0609070205080204" pitchFamily="49" charset="-128"/>
                <a:cs typeface="+mn-cs"/>
              </a:rPr>
              <a:t>MASTER`S THESIS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3BD39C-971C-4DB3-B43D-B642A8FC04F7}"/>
              </a:ext>
            </a:extLst>
          </p:cNvPr>
          <p:cNvSpPr txBox="1"/>
          <p:nvPr/>
        </p:nvSpPr>
        <p:spPr>
          <a:xfrm>
            <a:off x="2052320" y="1240340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 Black" panose="020B0A04020102020204" pitchFamily="34" charset="0"/>
              </a:rPr>
              <a:t>Application of variants of Long Short-Term Memory (LSTM) algorithms to high resolution spectral time series</a:t>
            </a:r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A015429-4914-4A19-ABC5-05D47DDF357C}"/>
              </a:ext>
            </a:extLst>
          </p:cNvPr>
          <p:cNvSpPr/>
          <p:nvPr/>
        </p:nvSpPr>
        <p:spPr>
          <a:xfrm>
            <a:off x="1201880" y="1049516"/>
            <a:ext cx="955040" cy="93098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latin typeface="Arial Black" panose="020B0A04020102020204" pitchFamily="34" charset="0"/>
                <a:ea typeface="MS Gothic" panose="020B0609070205080204" pitchFamily="49" charset="-128"/>
              </a:rPr>
              <a:t>2</a:t>
            </a:r>
          </a:p>
        </p:txBody>
      </p:sp>
      <p:grpSp>
        <p:nvGrpSpPr>
          <p:cNvPr id="24" name="Group 81">
            <a:extLst>
              <a:ext uri="{FF2B5EF4-FFF2-40B4-BE49-F238E27FC236}">
                <a16:creationId xmlns:a16="http://schemas.microsoft.com/office/drawing/2014/main" id="{43AF3074-4AAA-4294-AEEF-E37F147AA4A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332666" y="2170654"/>
            <a:ext cx="737204" cy="792357"/>
            <a:chOff x="4675" y="1946"/>
            <a:chExt cx="401" cy="431"/>
          </a:xfrm>
          <a:solidFill>
            <a:srgbClr val="FFB600"/>
          </a:solidFill>
        </p:grpSpPr>
        <p:sp>
          <p:nvSpPr>
            <p:cNvPr id="25" name="Freeform 82">
              <a:extLst>
                <a:ext uri="{FF2B5EF4-FFF2-40B4-BE49-F238E27FC236}">
                  <a16:creationId xmlns:a16="http://schemas.microsoft.com/office/drawing/2014/main" id="{437F14C5-C5C8-405B-BC42-07CFF3E5ED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75" y="1946"/>
              <a:ext cx="401" cy="431"/>
            </a:xfrm>
            <a:custGeom>
              <a:avLst/>
              <a:gdLst>
                <a:gd name="T0" fmla="*/ 174 w 262"/>
                <a:gd name="T1" fmla="*/ 288 h 288"/>
                <a:gd name="T2" fmla="*/ 54 w 262"/>
                <a:gd name="T3" fmla="*/ 288 h 288"/>
                <a:gd name="T4" fmla="*/ 48 w 262"/>
                <a:gd name="T5" fmla="*/ 282 h 288"/>
                <a:gd name="T6" fmla="*/ 48 w 262"/>
                <a:gd name="T7" fmla="*/ 216 h 288"/>
                <a:gd name="T8" fmla="*/ 0 w 262"/>
                <a:gd name="T9" fmla="*/ 121 h 288"/>
                <a:gd name="T10" fmla="*/ 120 w 262"/>
                <a:gd name="T11" fmla="*/ 0 h 288"/>
                <a:gd name="T12" fmla="*/ 235 w 262"/>
                <a:gd name="T13" fmla="*/ 101 h 288"/>
                <a:gd name="T14" fmla="*/ 244 w 262"/>
                <a:gd name="T15" fmla="*/ 118 h 288"/>
                <a:gd name="T16" fmla="*/ 261 w 262"/>
                <a:gd name="T17" fmla="*/ 163 h 288"/>
                <a:gd name="T18" fmla="*/ 261 w 262"/>
                <a:gd name="T19" fmla="*/ 165 h 288"/>
                <a:gd name="T20" fmla="*/ 258 w 262"/>
                <a:gd name="T21" fmla="*/ 174 h 288"/>
                <a:gd name="T22" fmla="*/ 247 w 262"/>
                <a:gd name="T23" fmla="*/ 180 h 288"/>
                <a:gd name="T24" fmla="*/ 235 w 262"/>
                <a:gd name="T25" fmla="*/ 180 h 288"/>
                <a:gd name="T26" fmla="*/ 223 w 262"/>
                <a:gd name="T27" fmla="*/ 234 h 288"/>
                <a:gd name="T28" fmla="*/ 180 w 262"/>
                <a:gd name="T29" fmla="*/ 246 h 288"/>
                <a:gd name="T30" fmla="*/ 180 w 262"/>
                <a:gd name="T31" fmla="*/ 282 h 288"/>
                <a:gd name="T32" fmla="*/ 174 w 262"/>
                <a:gd name="T33" fmla="*/ 288 h 288"/>
                <a:gd name="T34" fmla="*/ 60 w 262"/>
                <a:gd name="T35" fmla="*/ 276 h 288"/>
                <a:gd name="T36" fmla="*/ 168 w 262"/>
                <a:gd name="T37" fmla="*/ 276 h 288"/>
                <a:gd name="T38" fmla="*/ 168 w 262"/>
                <a:gd name="T39" fmla="*/ 240 h 288"/>
                <a:gd name="T40" fmla="*/ 170 w 262"/>
                <a:gd name="T41" fmla="*/ 236 h 288"/>
                <a:gd name="T42" fmla="*/ 174 w 262"/>
                <a:gd name="T43" fmla="*/ 234 h 288"/>
                <a:gd name="T44" fmla="*/ 176 w 262"/>
                <a:gd name="T45" fmla="*/ 234 h 288"/>
                <a:gd name="T46" fmla="*/ 215 w 262"/>
                <a:gd name="T47" fmla="*/ 226 h 288"/>
                <a:gd name="T48" fmla="*/ 223 w 262"/>
                <a:gd name="T49" fmla="*/ 174 h 288"/>
                <a:gd name="T50" fmla="*/ 224 w 262"/>
                <a:gd name="T51" fmla="*/ 170 h 288"/>
                <a:gd name="T52" fmla="*/ 229 w 262"/>
                <a:gd name="T53" fmla="*/ 168 h 288"/>
                <a:gd name="T54" fmla="*/ 246 w 262"/>
                <a:gd name="T55" fmla="*/ 168 h 288"/>
                <a:gd name="T56" fmla="*/ 249 w 262"/>
                <a:gd name="T57" fmla="*/ 167 h 288"/>
                <a:gd name="T58" fmla="*/ 249 w 262"/>
                <a:gd name="T59" fmla="*/ 165 h 288"/>
                <a:gd name="T60" fmla="*/ 249 w 262"/>
                <a:gd name="T61" fmla="*/ 162 h 288"/>
                <a:gd name="T62" fmla="*/ 233 w 262"/>
                <a:gd name="T63" fmla="*/ 124 h 288"/>
                <a:gd name="T64" fmla="*/ 223 w 262"/>
                <a:gd name="T65" fmla="*/ 101 h 288"/>
                <a:gd name="T66" fmla="*/ 120 w 262"/>
                <a:gd name="T67" fmla="*/ 12 h 288"/>
                <a:gd name="T68" fmla="*/ 12 w 262"/>
                <a:gd name="T69" fmla="*/ 121 h 288"/>
                <a:gd name="T70" fmla="*/ 57 w 262"/>
                <a:gd name="T71" fmla="*/ 208 h 288"/>
                <a:gd name="T72" fmla="*/ 60 w 262"/>
                <a:gd name="T73" fmla="*/ 213 h 288"/>
                <a:gd name="T74" fmla="*/ 60 w 262"/>
                <a:gd name="T75" fmla="*/ 276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2" h="288">
                  <a:moveTo>
                    <a:pt x="174" y="288"/>
                  </a:moveTo>
                  <a:cubicBezTo>
                    <a:pt x="54" y="288"/>
                    <a:pt x="54" y="288"/>
                    <a:pt x="54" y="288"/>
                  </a:cubicBezTo>
                  <a:cubicBezTo>
                    <a:pt x="51" y="288"/>
                    <a:pt x="48" y="285"/>
                    <a:pt x="48" y="282"/>
                  </a:cubicBezTo>
                  <a:cubicBezTo>
                    <a:pt x="48" y="216"/>
                    <a:pt x="48" y="216"/>
                    <a:pt x="48" y="216"/>
                  </a:cubicBezTo>
                  <a:cubicBezTo>
                    <a:pt x="16" y="196"/>
                    <a:pt x="0" y="164"/>
                    <a:pt x="0" y="121"/>
                  </a:cubicBezTo>
                  <a:cubicBezTo>
                    <a:pt x="0" y="53"/>
                    <a:pt x="53" y="0"/>
                    <a:pt x="120" y="0"/>
                  </a:cubicBezTo>
                  <a:cubicBezTo>
                    <a:pt x="177" y="0"/>
                    <a:pt x="235" y="38"/>
                    <a:pt x="235" y="101"/>
                  </a:cubicBezTo>
                  <a:cubicBezTo>
                    <a:pt x="235" y="103"/>
                    <a:pt x="240" y="112"/>
                    <a:pt x="244" y="118"/>
                  </a:cubicBezTo>
                  <a:cubicBezTo>
                    <a:pt x="252" y="133"/>
                    <a:pt x="262" y="150"/>
                    <a:pt x="261" y="163"/>
                  </a:cubicBezTo>
                  <a:cubicBezTo>
                    <a:pt x="261" y="164"/>
                    <a:pt x="261" y="164"/>
                    <a:pt x="261" y="165"/>
                  </a:cubicBezTo>
                  <a:cubicBezTo>
                    <a:pt x="261" y="167"/>
                    <a:pt x="261" y="170"/>
                    <a:pt x="258" y="174"/>
                  </a:cubicBezTo>
                  <a:cubicBezTo>
                    <a:pt x="256" y="177"/>
                    <a:pt x="251" y="180"/>
                    <a:pt x="247" y="180"/>
                  </a:cubicBezTo>
                  <a:cubicBezTo>
                    <a:pt x="243" y="180"/>
                    <a:pt x="238" y="180"/>
                    <a:pt x="235" y="180"/>
                  </a:cubicBezTo>
                  <a:cubicBezTo>
                    <a:pt x="234" y="194"/>
                    <a:pt x="233" y="224"/>
                    <a:pt x="223" y="234"/>
                  </a:cubicBezTo>
                  <a:cubicBezTo>
                    <a:pt x="214" y="244"/>
                    <a:pt x="201" y="246"/>
                    <a:pt x="180" y="246"/>
                  </a:cubicBezTo>
                  <a:cubicBezTo>
                    <a:pt x="180" y="282"/>
                    <a:pt x="180" y="282"/>
                    <a:pt x="180" y="282"/>
                  </a:cubicBezTo>
                  <a:cubicBezTo>
                    <a:pt x="180" y="285"/>
                    <a:pt x="177" y="288"/>
                    <a:pt x="174" y="288"/>
                  </a:cubicBezTo>
                  <a:close/>
                  <a:moveTo>
                    <a:pt x="60" y="276"/>
                  </a:moveTo>
                  <a:cubicBezTo>
                    <a:pt x="168" y="276"/>
                    <a:pt x="168" y="276"/>
                    <a:pt x="168" y="276"/>
                  </a:cubicBezTo>
                  <a:cubicBezTo>
                    <a:pt x="168" y="240"/>
                    <a:pt x="168" y="240"/>
                    <a:pt x="168" y="240"/>
                  </a:cubicBezTo>
                  <a:cubicBezTo>
                    <a:pt x="168" y="239"/>
                    <a:pt x="169" y="237"/>
                    <a:pt x="170" y="236"/>
                  </a:cubicBezTo>
                  <a:cubicBezTo>
                    <a:pt x="171" y="235"/>
                    <a:pt x="173" y="234"/>
                    <a:pt x="174" y="234"/>
                  </a:cubicBezTo>
                  <a:cubicBezTo>
                    <a:pt x="175" y="234"/>
                    <a:pt x="176" y="234"/>
                    <a:pt x="176" y="234"/>
                  </a:cubicBezTo>
                  <a:cubicBezTo>
                    <a:pt x="199" y="234"/>
                    <a:pt x="208" y="232"/>
                    <a:pt x="215" y="226"/>
                  </a:cubicBezTo>
                  <a:cubicBezTo>
                    <a:pt x="221" y="220"/>
                    <a:pt x="223" y="192"/>
                    <a:pt x="223" y="174"/>
                  </a:cubicBezTo>
                  <a:cubicBezTo>
                    <a:pt x="223" y="172"/>
                    <a:pt x="223" y="171"/>
                    <a:pt x="224" y="170"/>
                  </a:cubicBezTo>
                  <a:cubicBezTo>
                    <a:pt x="226" y="168"/>
                    <a:pt x="227" y="168"/>
                    <a:pt x="229" y="168"/>
                  </a:cubicBezTo>
                  <a:cubicBezTo>
                    <a:pt x="229" y="168"/>
                    <a:pt x="239" y="168"/>
                    <a:pt x="246" y="168"/>
                  </a:cubicBezTo>
                  <a:cubicBezTo>
                    <a:pt x="247" y="168"/>
                    <a:pt x="248" y="167"/>
                    <a:pt x="249" y="167"/>
                  </a:cubicBezTo>
                  <a:cubicBezTo>
                    <a:pt x="249" y="167"/>
                    <a:pt x="249" y="165"/>
                    <a:pt x="249" y="165"/>
                  </a:cubicBezTo>
                  <a:cubicBezTo>
                    <a:pt x="249" y="164"/>
                    <a:pt x="249" y="163"/>
                    <a:pt x="249" y="162"/>
                  </a:cubicBezTo>
                  <a:cubicBezTo>
                    <a:pt x="249" y="152"/>
                    <a:pt x="240" y="136"/>
                    <a:pt x="233" y="124"/>
                  </a:cubicBezTo>
                  <a:cubicBezTo>
                    <a:pt x="227" y="113"/>
                    <a:pt x="223" y="106"/>
                    <a:pt x="223" y="101"/>
                  </a:cubicBezTo>
                  <a:cubicBezTo>
                    <a:pt x="223" y="45"/>
                    <a:pt x="171" y="12"/>
                    <a:pt x="120" y="12"/>
                  </a:cubicBezTo>
                  <a:cubicBezTo>
                    <a:pt x="60" y="12"/>
                    <a:pt x="12" y="60"/>
                    <a:pt x="12" y="121"/>
                  </a:cubicBezTo>
                  <a:cubicBezTo>
                    <a:pt x="12" y="161"/>
                    <a:pt x="27" y="190"/>
                    <a:pt x="57" y="208"/>
                  </a:cubicBezTo>
                  <a:cubicBezTo>
                    <a:pt x="59" y="209"/>
                    <a:pt x="60" y="211"/>
                    <a:pt x="60" y="213"/>
                  </a:cubicBezTo>
                  <a:lnTo>
                    <a:pt x="60" y="2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6" name="Freeform 83">
              <a:extLst>
                <a:ext uri="{FF2B5EF4-FFF2-40B4-BE49-F238E27FC236}">
                  <a16:creationId xmlns:a16="http://schemas.microsoft.com/office/drawing/2014/main" id="{2811AA3B-8F47-4E7C-8C8C-CDC157AC0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0" y="2072"/>
              <a:ext cx="92" cy="18"/>
            </a:xfrm>
            <a:custGeom>
              <a:avLst/>
              <a:gdLst>
                <a:gd name="T0" fmla="*/ 54 w 60"/>
                <a:gd name="T1" fmla="*/ 12 h 12"/>
                <a:gd name="T2" fmla="*/ 6 w 60"/>
                <a:gd name="T3" fmla="*/ 12 h 12"/>
                <a:gd name="T4" fmla="*/ 0 w 60"/>
                <a:gd name="T5" fmla="*/ 6 h 12"/>
                <a:gd name="T6" fmla="*/ 6 w 60"/>
                <a:gd name="T7" fmla="*/ 0 h 12"/>
                <a:gd name="T8" fmla="*/ 54 w 60"/>
                <a:gd name="T9" fmla="*/ 0 h 12"/>
                <a:gd name="T10" fmla="*/ 60 w 60"/>
                <a:gd name="T11" fmla="*/ 6 h 12"/>
                <a:gd name="T12" fmla="*/ 54 w 6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2">
                  <a:moveTo>
                    <a:pt x="54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7" y="0"/>
                    <a:pt x="60" y="3"/>
                    <a:pt x="60" y="6"/>
                  </a:cubicBezTo>
                  <a:cubicBezTo>
                    <a:pt x="60" y="9"/>
                    <a:pt x="57" y="12"/>
                    <a:pt x="5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7" name="Freeform 84">
              <a:extLst>
                <a:ext uri="{FF2B5EF4-FFF2-40B4-BE49-F238E27FC236}">
                  <a16:creationId xmlns:a16="http://schemas.microsoft.com/office/drawing/2014/main" id="{AC1D0C4D-8812-40C4-8E62-7CFFC5E2A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4" y="2108"/>
              <a:ext cx="128" cy="18"/>
            </a:xfrm>
            <a:custGeom>
              <a:avLst/>
              <a:gdLst>
                <a:gd name="T0" fmla="*/ 78 w 84"/>
                <a:gd name="T1" fmla="*/ 12 h 12"/>
                <a:gd name="T2" fmla="*/ 6 w 84"/>
                <a:gd name="T3" fmla="*/ 12 h 12"/>
                <a:gd name="T4" fmla="*/ 0 w 84"/>
                <a:gd name="T5" fmla="*/ 6 h 12"/>
                <a:gd name="T6" fmla="*/ 6 w 84"/>
                <a:gd name="T7" fmla="*/ 0 h 12"/>
                <a:gd name="T8" fmla="*/ 78 w 84"/>
                <a:gd name="T9" fmla="*/ 0 h 12"/>
                <a:gd name="T10" fmla="*/ 84 w 84"/>
                <a:gd name="T11" fmla="*/ 6 h 12"/>
                <a:gd name="T12" fmla="*/ 78 w 8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12">
                  <a:moveTo>
                    <a:pt x="78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1" y="0"/>
                    <a:pt x="84" y="3"/>
                    <a:pt x="84" y="6"/>
                  </a:cubicBezTo>
                  <a:cubicBezTo>
                    <a:pt x="84" y="9"/>
                    <a:pt x="81" y="12"/>
                    <a:pt x="7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8" name="Freeform 85">
              <a:extLst>
                <a:ext uri="{FF2B5EF4-FFF2-40B4-BE49-F238E27FC236}">
                  <a16:creationId xmlns:a16="http://schemas.microsoft.com/office/drawing/2014/main" id="{596AFF72-5F86-4543-A35E-F41ADED18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4" y="2144"/>
              <a:ext cx="128" cy="17"/>
            </a:xfrm>
            <a:custGeom>
              <a:avLst/>
              <a:gdLst>
                <a:gd name="T0" fmla="*/ 78 w 84"/>
                <a:gd name="T1" fmla="*/ 12 h 12"/>
                <a:gd name="T2" fmla="*/ 6 w 84"/>
                <a:gd name="T3" fmla="*/ 12 h 12"/>
                <a:gd name="T4" fmla="*/ 0 w 84"/>
                <a:gd name="T5" fmla="*/ 6 h 12"/>
                <a:gd name="T6" fmla="*/ 6 w 84"/>
                <a:gd name="T7" fmla="*/ 0 h 12"/>
                <a:gd name="T8" fmla="*/ 78 w 84"/>
                <a:gd name="T9" fmla="*/ 0 h 12"/>
                <a:gd name="T10" fmla="*/ 84 w 84"/>
                <a:gd name="T11" fmla="*/ 6 h 12"/>
                <a:gd name="T12" fmla="*/ 78 w 8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12">
                  <a:moveTo>
                    <a:pt x="78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1" y="0"/>
                    <a:pt x="84" y="3"/>
                    <a:pt x="84" y="6"/>
                  </a:cubicBezTo>
                  <a:cubicBezTo>
                    <a:pt x="84" y="9"/>
                    <a:pt x="81" y="12"/>
                    <a:pt x="7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9" name="Freeform 86">
              <a:extLst>
                <a:ext uri="{FF2B5EF4-FFF2-40B4-BE49-F238E27FC236}">
                  <a16:creationId xmlns:a16="http://schemas.microsoft.com/office/drawing/2014/main" id="{EACFBC2B-FF01-4BAE-99B2-61C765DA1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4" y="2179"/>
              <a:ext cx="128" cy="18"/>
            </a:xfrm>
            <a:custGeom>
              <a:avLst/>
              <a:gdLst>
                <a:gd name="T0" fmla="*/ 78 w 84"/>
                <a:gd name="T1" fmla="*/ 12 h 12"/>
                <a:gd name="T2" fmla="*/ 6 w 84"/>
                <a:gd name="T3" fmla="*/ 12 h 12"/>
                <a:gd name="T4" fmla="*/ 0 w 84"/>
                <a:gd name="T5" fmla="*/ 6 h 12"/>
                <a:gd name="T6" fmla="*/ 6 w 84"/>
                <a:gd name="T7" fmla="*/ 0 h 12"/>
                <a:gd name="T8" fmla="*/ 78 w 84"/>
                <a:gd name="T9" fmla="*/ 0 h 12"/>
                <a:gd name="T10" fmla="*/ 84 w 84"/>
                <a:gd name="T11" fmla="*/ 6 h 12"/>
                <a:gd name="T12" fmla="*/ 78 w 8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12">
                  <a:moveTo>
                    <a:pt x="78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1" y="0"/>
                    <a:pt x="84" y="3"/>
                    <a:pt x="84" y="6"/>
                  </a:cubicBezTo>
                  <a:cubicBezTo>
                    <a:pt x="84" y="9"/>
                    <a:pt x="81" y="12"/>
                    <a:pt x="7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0" name="Freeform 87">
              <a:extLst>
                <a:ext uri="{FF2B5EF4-FFF2-40B4-BE49-F238E27FC236}">
                  <a16:creationId xmlns:a16="http://schemas.microsoft.com/office/drawing/2014/main" id="{667A24A5-1271-455F-BA61-CDF62118D6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67" y="2036"/>
              <a:ext cx="202" cy="197"/>
            </a:xfrm>
            <a:custGeom>
              <a:avLst/>
              <a:gdLst>
                <a:gd name="T0" fmla="*/ 126 w 132"/>
                <a:gd name="T1" fmla="*/ 132 h 132"/>
                <a:gd name="T2" fmla="*/ 6 w 132"/>
                <a:gd name="T3" fmla="*/ 132 h 132"/>
                <a:gd name="T4" fmla="*/ 0 w 132"/>
                <a:gd name="T5" fmla="*/ 126 h 132"/>
                <a:gd name="T6" fmla="*/ 0 w 132"/>
                <a:gd name="T7" fmla="*/ 6 h 132"/>
                <a:gd name="T8" fmla="*/ 6 w 132"/>
                <a:gd name="T9" fmla="*/ 0 h 132"/>
                <a:gd name="T10" fmla="*/ 126 w 132"/>
                <a:gd name="T11" fmla="*/ 0 h 132"/>
                <a:gd name="T12" fmla="*/ 132 w 132"/>
                <a:gd name="T13" fmla="*/ 6 h 132"/>
                <a:gd name="T14" fmla="*/ 132 w 132"/>
                <a:gd name="T15" fmla="*/ 126 h 132"/>
                <a:gd name="T16" fmla="*/ 126 w 132"/>
                <a:gd name="T17" fmla="*/ 132 h 132"/>
                <a:gd name="T18" fmla="*/ 12 w 132"/>
                <a:gd name="T19" fmla="*/ 120 h 132"/>
                <a:gd name="T20" fmla="*/ 120 w 132"/>
                <a:gd name="T21" fmla="*/ 120 h 132"/>
                <a:gd name="T22" fmla="*/ 120 w 132"/>
                <a:gd name="T23" fmla="*/ 12 h 132"/>
                <a:gd name="T24" fmla="*/ 12 w 132"/>
                <a:gd name="T25" fmla="*/ 12 h 132"/>
                <a:gd name="T26" fmla="*/ 12 w 132"/>
                <a:gd name="T27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2" h="132">
                  <a:moveTo>
                    <a:pt x="126" y="132"/>
                  </a:moveTo>
                  <a:cubicBezTo>
                    <a:pt x="6" y="132"/>
                    <a:pt x="6" y="132"/>
                    <a:pt x="6" y="132"/>
                  </a:cubicBezTo>
                  <a:cubicBezTo>
                    <a:pt x="3" y="132"/>
                    <a:pt x="0" y="129"/>
                    <a:pt x="0" y="12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9" y="0"/>
                    <a:pt x="132" y="3"/>
                    <a:pt x="132" y="6"/>
                  </a:cubicBezTo>
                  <a:cubicBezTo>
                    <a:pt x="132" y="126"/>
                    <a:pt x="132" y="126"/>
                    <a:pt x="132" y="126"/>
                  </a:cubicBezTo>
                  <a:cubicBezTo>
                    <a:pt x="132" y="129"/>
                    <a:pt x="129" y="132"/>
                    <a:pt x="126" y="132"/>
                  </a:cubicBezTo>
                  <a:close/>
                  <a:moveTo>
                    <a:pt x="12" y="120"/>
                  </a:moveTo>
                  <a:cubicBezTo>
                    <a:pt x="120" y="120"/>
                    <a:pt x="120" y="120"/>
                    <a:pt x="120" y="120"/>
                  </a:cubicBezTo>
                  <a:cubicBezTo>
                    <a:pt x="120" y="12"/>
                    <a:pt x="120" y="12"/>
                    <a:pt x="120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EF37863C-3676-41AA-960E-76956979C600}"/>
              </a:ext>
            </a:extLst>
          </p:cNvPr>
          <p:cNvSpPr txBox="1"/>
          <p:nvPr/>
        </p:nvSpPr>
        <p:spPr>
          <a:xfrm>
            <a:off x="1899920" y="3175738"/>
            <a:ext cx="6532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_tradnl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 explore </a:t>
            </a:r>
            <a:r>
              <a:rPr lang="es-ES_tradnl" sz="2400" dirty="0" err="1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_tradnl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_tradnl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-art new </a:t>
            </a:r>
            <a:r>
              <a:rPr lang="es-ES_tradnl" sz="2400" dirty="0" err="1">
                <a:latin typeface="Arial" panose="020B0604020202020204" pitchFamily="34" charset="0"/>
                <a:cs typeface="Arial" panose="020B0604020202020204" pitchFamily="34" charset="0"/>
              </a:rPr>
              <a:t>techniques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675E192-38E8-453B-BEF5-BFFC04511B17}"/>
              </a:ext>
            </a:extLst>
          </p:cNvPr>
          <p:cNvCxnSpPr/>
          <p:nvPr/>
        </p:nvCxnSpPr>
        <p:spPr>
          <a:xfrm>
            <a:off x="4886960" y="3752818"/>
            <a:ext cx="0" cy="4331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3712BBB-3DCB-40CB-921C-CDB99656EEE8}"/>
              </a:ext>
            </a:extLst>
          </p:cNvPr>
          <p:cNvSpPr txBox="1"/>
          <p:nvPr/>
        </p:nvSpPr>
        <p:spPr>
          <a:xfrm>
            <a:off x="1899920" y="4232666"/>
            <a:ext cx="675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_tradnl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400" dirty="0" err="1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400" dirty="0" err="1"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400" dirty="0" err="1">
                <a:latin typeface="Arial" panose="020B0604020202020204" pitchFamily="34" charset="0"/>
                <a:cs typeface="Arial" panose="020B0604020202020204" pitchFamily="34" charset="0"/>
              </a:rPr>
              <a:t>methodological</a:t>
            </a:r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400" dirty="0" err="1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01CC7C-57B7-43DE-B94D-2DF06A1B104C}"/>
              </a:ext>
            </a:extLst>
          </p:cNvPr>
          <p:cNvSpPr txBox="1"/>
          <p:nvPr/>
        </p:nvSpPr>
        <p:spPr>
          <a:xfrm>
            <a:off x="1899920" y="5386827"/>
            <a:ext cx="66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_tradnl" sz="24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400" dirty="0" err="1">
                <a:latin typeface="Arial" panose="020B0604020202020204" pitchFamily="34" charset="0"/>
                <a:cs typeface="Arial" panose="020B0604020202020204" pitchFamily="34" charset="0"/>
              </a:rPr>
              <a:t>predicting</a:t>
            </a:r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400" dirty="0" err="1">
                <a:latin typeface="Arial" panose="020B0604020202020204" pitchFamily="34" charset="0"/>
                <a:cs typeface="Arial" panose="020B0604020202020204" pitchFamily="34" charset="0"/>
              </a:rPr>
              <a:t>failures</a:t>
            </a:r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_tradnl" sz="2400" dirty="0" err="1">
                <a:latin typeface="Arial" panose="020B0604020202020204" pitchFamily="34" charset="0"/>
                <a:cs typeface="Arial" panose="020B0604020202020204" pitchFamily="34" charset="0"/>
              </a:rPr>
              <a:t>rotating</a:t>
            </a:r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400" dirty="0" err="1"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C5DC305-5FBF-4BE1-A092-27C03E9463A3}"/>
              </a:ext>
            </a:extLst>
          </p:cNvPr>
          <p:cNvCxnSpPr/>
          <p:nvPr/>
        </p:nvCxnSpPr>
        <p:spPr>
          <a:xfrm>
            <a:off x="4897120" y="4860258"/>
            <a:ext cx="0" cy="4331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1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E30E41-4335-4928-A35A-741FEA377ECE}"/>
              </a:ext>
            </a:extLst>
          </p:cNvPr>
          <p:cNvSpPr txBox="1"/>
          <p:nvPr/>
        </p:nvSpPr>
        <p:spPr>
          <a:xfrm>
            <a:off x="2285116" y="2983998"/>
            <a:ext cx="86775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a.martinez.madrigal@accenture.com</a:t>
            </a:r>
            <a:endParaRPr kumimoji="0" lang="en-GB" sz="360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Ana Martínez Madrigal (Contact</a:t>
            </a:r>
            <a:r>
              <a:rPr kumimoji="0" lang="en-GB" sz="3600" i="0" u="none" strike="noStrike" kern="1200" cap="none" spc="0" normalizeH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person)</a:t>
            </a:r>
            <a:endParaRPr kumimoji="0" lang="en-GB" sz="36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jesus.gabaldon@accenture.com</a:t>
            </a:r>
            <a:endParaRPr lang="es-ES" sz="3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Jesús Gabaldon (Tutor)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Graphic 8" descr="User">
            <a:extLst>
              <a:ext uri="{FF2B5EF4-FFF2-40B4-BE49-F238E27FC236}">
                <a16:creationId xmlns:a16="http://schemas.microsoft.com/office/drawing/2014/main" id="{E1D29886-7E0A-4708-A5E7-CCA4E96434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08851" y="3611234"/>
            <a:ext cx="426825" cy="4268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1B05BEF-A11D-416E-9160-4F0F19E64E9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4572" y="214048"/>
            <a:ext cx="2733821" cy="19464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1EA6DD9-AC30-4E05-93C7-2451C453C3DE}"/>
              </a:ext>
            </a:extLst>
          </p:cNvPr>
          <p:cNvSpPr txBox="1"/>
          <p:nvPr/>
        </p:nvSpPr>
        <p:spPr>
          <a:xfrm>
            <a:off x="1862573" y="1287343"/>
            <a:ext cx="37291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Black" panose="020B0A040201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CONTACT INFORMATION</a:t>
            </a:r>
          </a:p>
        </p:txBody>
      </p:sp>
      <p:pic>
        <p:nvPicPr>
          <p:cNvPr id="10" name="Graphic 9" descr="User">
            <a:extLst>
              <a:ext uri="{FF2B5EF4-FFF2-40B4-BE49-F238E27FC236}">
                <a16:creationId xmlns:a16="http://schemas.microsoft.com/office/drawing/2014/main" id="{30CA778F-5BB8-413B-A396-8203432ED0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775422" y="4670830"/>
            <a:ext cx="426826" cy="426826"/>
          </a:xfrm>
          <a:prstGeom prst="rect">
            <a:avLst/>
          </a:prstGeom>
        </p:spPr>
      </p:pic>
      <p:grpSp>
        <p:nvGrpSpPr>
          <p:cNvPr id="14" name="Group 41">
            <a:extLst>
              <a:ext uri="{FF2B5EF4-FFF2-40B4-BE49-F238E27FC236}">
                <a16:creationId xmlns:a16="http://schemas.microsoft.com/office/drawing/2014/main" id="{40469286-4D4D-47A3-B1E6-A0EB02827E0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74790" y="4198195"/>
            <a:ext cx="426826" cy="424832"/>
            <a:chOff x="6539" y="439"/>
            <a:chExt cx="428" cy="426"/>
          </a:xfrm>
          <a:solidFill>
            <a:schemeClr val="tx1"/>
          </a:solidFill>
        </p:grpSpPr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id="{1FF08394-5FD7-4498-B1EB-0E53549C704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9" y="584"/>
              <a:ext cx="426" cy="281"/>
            </a:xfrm>
            <a:custGeom>
              <a:avLst/>
              <a:gdLst>
                <a:gd name="T0" fmla="*/ 264 w 288"/>
                <a:gd name="T1" fmla="*/ 190 h 190"/>
                <a:gd name="T2" fmla="*/ 24 w 288"/>
                <a:gd name="T3" fmla="*/ 190 h 190"/>
                <a:gd name="T4" fmla="*/ 0 w 288"/>
                <a:gd name="T5" fmla="*/ 166 h 190"/>
                <a:gd name="T6" fmla="*/ 0 w 288"/>
                <a:gd name="T7" fmla="*/ 40 h 190"/>
                <a:gd name="T8" fmla="*/ 3 w 288"/>
                <a:gd name="T9" fmla="*/ 35 h 190"/>
                <a:gd name="T10" fmla="*/ 51 w 288"/>
                <a:gd name="T11" fmla="*/ 2 h 190"/>
                <a:gd name="T12" fmla="*/ 59 w 288"/>
                <a:gd name="T13" fmla="*/ 4 h 190"/>
                <a:gd name="T14" fmla="*/ 58 w 288"/>
                <a:gd name="T15" fmla="*/ 12 h 190"/>
                <a:gd name="T16" fmla="*/ 12 w 288"/>
                <a:gd name="T17" fmla="*/ 43 h 190"/>
                <a:gd name="T18" fmla="*/ 12 w 288"/>
                <a:gd name="T19" fmla="*/ 166 h 190"/>
                <a:gd name="T20" fmla="*/ 24 w 288"/>
                <a:gd name="T21" fmla="*/ 178 h 190"/>
                <a:gd name="T22" fmla="*/ 264 w 288"/>
                <a:gd name="T23" fmla="*/ 178 h 190"/>
                <a:gd name="T24" fmla="*/ 276 w 288"/>
                <a:gd name="T25" fmla="*/ 166 h 190"/>
                <a:gd name="T26" fmla="*/ 276 w 288"/>
                <a:gd name="T27" fmla="*/ 43 h 190"/>
                <a:gd name="T28" fmla="*/ 231 w 288"/>
                <a:gd name="T29" fmla="*/ 12 h 190"/>
                <a:gd name="T30" fmla="*/ 229 w 288"/>
                <a:gd name="T31" fmla="*/ 4 h 190"/>
                <a:gd name="T32" fmla="*/ 238 w 288"/>
                <a:gd name="T33" fmla="*/ 2 h 190"/>
                <a:gd name="T34" fmla="*/ 286 w 288"/>
                <a:gd name="T35" fmla="*/ 35 h 190"/>
                <a:gd name="T36" fmla="*/ 288 w 288"/>
                <a:gd name="T37" fmla="*/ 40 h 190"/>
                <a:gd name="T38" fmla="*/ 288 w 288"/>
                <a:gd name="T39" fmla="*/ 166 h 190"/>
                <a:gd name="T40" fmla="*/ 264 w 288"/>
                <a:gd name="T41" fmla="*/ 19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8" h="190">
                  <a:moveTo>
                    <a:pt x="264" y="190"/>
                  </a:moveTo>
                  <a:cubicBezTo>
                    <a:pt x="24" y="190"/>
                    <a:pt x="24" y="190"/>
                    <a:pt x="24" y="190"/>
                  </a:cubicBezTo>
                  <a:cubicBezTo>
                    <a:pt x="11" y="190"/>
                    <a:pt x="0" y="179"/>
                    <a:pt x="0" y="16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38"/>
                    <a:pt x="1" y="36"/>
                    <a:pt x="3" y="35"/>
                  </a:cubicBezTo>
                  <a:cubicBezTo>
                    <a:pt x="51" y="2"/>
                    <a:pt x="51" y="2"/>
                    <a:pt x="51" y="2"/>
                  </a:cubicBezTo>
                  <a:cubicBezTo>
                    <a:pt x="54" y="0"/>
                    <a:pt x="58" y="1"/>
                    <a:pt x="59" y="4"/>
                  </a:cubicBezTo>
                  <a:cubicBezTo>
                    <a:pt x="61" y="7"/>
                    <a:pt x="61" y="10"/>
                    <a:pt x="58" y="12"/>
                  </a:cubicBezTo>
                  <a:cubicBezTo>
                    <a:pt x="12" y="43"/>
                    <a:pt x="12" y="43"/>
                    <a:pt x="12" y="43"/>
                  </a:cubicBezTo>
                  <a:cubicBezTo>
                    <a:pt x="12" y="166"/>
                    <a:pt x="12" y="166"/>
                    <a:pt x="12" y="166"/>
                  </a:cubicBezTo>
                  <a:cubicBezTo>
                    <a:pt x="12" y="173"/>
                    <a:pt x="18" y="178"/>
                    <a:pt x="24" y="178"/>
                  </a:cubicBezTo>
                  <a:cubicBezTo>
                    <a:pt x="264" y="178"/>
                    <a:pt x="264" y="178"/>
                    <a:pt x="264" y="178"/>
                  </a:cubicBezTo>
                  <a:cubicBezTo>
                    <a:pt x="271" y="178"/>
                    <a:pt x="276" y="173"/>
                    <a:pt x="276" y="166"/>
                  </a:cubicBezTo>
                  <a:cubicBezTo>
                    <a:pt x="276" y="43"/>
                    <a:pt x="276" y="43"/>
                    <a:pt x="276" y="43"/>
                  </a:cubicBezTo>
                  <a:cubicBezTo>
                    <a:pt x="231" y="12"/>
                    <a:pt x="231" y="12"/>
                    <a:pt x="231" y="12"/>
                  </a:cubicBezTo>
                  <a:cubicBezTo>
                    <a:pt x="228" y="10"/>
                    <a:pt x="228" y="7"/>
                    <a:pt x="229" y="4"/>
                  </a:cubicBezTo>
                  <a:cubicBezTo>
                    <a:pt x="231" y="1"/>
                    <a:pt x="235" y="0"/>
                    <a:pt x="238" y="2"/>
                  </a:cubicBezTo>
                  <a:cubicBezTo>
                    <a:pt x="286" y="35"/>
                    <a:pt x="286" y="35"/>
                    <a:pt x="286" y="35"/>
                  </a:cubicBezTo>
                  <a:cubicBezTo>
                    <a:pt x="287" y="36"/>
                    <a:pt x="288" y="38"/>
                    <a:pt x="288" y="40"/>
                  </a:cubicBezTo>
                  <a:cubicBezTo>
                    <a:pt x="288" y="166"/>
                    <a:pt x="288" y="166"/>
                    <a:pt x="288" y="166"/>
                  </a:cubicBezTo>
                  <a:cubicBezTo>
                    <a:pt x="288" y="179"/>
                    <a:pt x="278" y="190"/>
                    <a:pt x="264" y="190"/>
                  </a:cubicBez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43">
              <a:extLst>
                <a:ext uri="{FF2B5EF4-FFF2-40B4-BE49-F238E27FC236}">
                  <a16:creationId xmlns:a16="http://schemas.microsoft.com/office/drawing/2014/main" id="{0208EB6D-0062-4D60-A846-108DD0E1F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3" y="723"/>
              <a:ext cx="320" cy="90"/>
            </a:xfrm>
            <a:custGeom>
              <a:avLst/>
              <a:gdLst>
                <a:gd name="T0" fmla="*/ 210 w 217"/>
                <a:gd name="T1" fmla="*/ 60 h 61"/>
                <a:gd name="T2" fmla="*/ 207 w 217"/>
                <a:gd name="T3" fmla="*/ 59 h 61"/>
                <a:gd name="T4" fmla="*/ 148 w 217"/>
                <a:gd name="T5" fmla="*/ 12 h 61"/>
                <a:gd name="T6" fmla="*/ 69 w 217"/>
                <a:gd name="T7" fmla="*/ 12 h 61"/>
                <a:gd name="T8" fmla="*/ 10 w 217"/>
                <a:gd name="T9" fmla="*/ 59 h 61"/>
                <a:gd name="T10" fmla="*/ 2 w 217"/>
                <a:gd name="T11" fmla="*/ 58 h 61"/>
                <a:gd name="T12" fmla="*/ 3 w 217"/>
                <a:gd name="T13" fmla="*/ 50 h 61"/>
                <a:gd name="T14" fmla="*/ 63 w 217"/>
                <a:gd name="T15" fmla="*/ 2 h 61"/>
                <a:gd name="T16" fmla="*/ 66 w 217"/>
                <a:gd name="T17" fmla="*/ 0 h 61"/>
                <a:gd name="T18" fmla="*/ 150 w 217"/>
                <a:gd name="T19" fmla="*/ 0 h 61"/>
                <a:gd name="T20" fmla="*/ 154 w 217"/>
                <a:gd name="T21" fmla="*/ 2 h 61"/>
                <a:gd name="T22" fmla="*/ 214 w 217"/>
                <a:gd name="T23" fmla="*/ 50 h 61"/>
                <a:gd name="T24" fmla="*/ 215 w 217"/>
                <a:gd name="T25" fmla="*/ 58 h 61"/>
                <a:gd name="T26" fmla="*/ 210 w 217"/>
                <a:gd name="T27" fmla="*/ 6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7" h="61">
                  <a:moveTo>
                    <a:pt x="210" y="60"/>
                  </a:moveTo>
                  <a:cubicBezTo>
                    <a:pt x="209" y="60"/>
                    <a:pt x="208" y="60"/>
                    <a:pt x="207" y="59"/>
                  </a:cubicBezTo>
                  <a:cubicBezTo>
                    <a:pt x="148" y="12"/>
                    <a:pt x="148" y="12"/>
                    <a:pt x="148" y="12"/>
                  </a:cubicBezTo>
                  <a:cubicBezTo>
                    <a:pt x="69" y="12"/>
                    <a:pt x="69" y="12"/>
                    <a:pt x="69" y="12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8" y="61"/>
                    <a:pt x="4" y="61"/>
                    <a:pt x="2" y="58"/>
                  </a:cubicBezTo>
                  <a:cubicBezTo>
                    <a:pt x="0" y="55"/>
                    <a:pt x="0" y="52"/>
                    <a:pt x="3" y="50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4" y="1"/>
                    <a:pt x="65" y="0"/>
                    <a:pt x="66" y="0"/>
                  </a:cubicBezTo>
                  <a:cubicBezTo>
                    <a:pt x="150" y="0"/>
                    <a:pt x="150" y="0"/>
                    <a:pt x="150" y="0"/>
                  </a:cubicBezTo>
                  <a:cubicBezTo>
                    <a:pt x="152" y="0"/>
                    <a:pt x="153" y="1"/>
                    <a:pt x="154" y="2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7" y="52"/>
                    <a:pt x="217" y="55"/>
                    <a:pt x="215" y="58"/>
                  </a:cubicBezTo>
                  <a:cubicBezTo>
                    <a:pt x="214" y="59"/>
                    <a:pt x="212" y="60"/>
                    <a:pt x="210" y="60"/>
                  </a:cubicBez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4E0D9D12-80ED-40A9-92A7-827118574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1" y="633"/>
              <a:ext cx="126" cy="90"/>
            </a:xfrm>
            <a:custGeom>
              <a:avLst/>
              <a:gdLst>
                <a:gd name="T0" fmla="*/ 6 w 85"/>
                <a:gd name="T1" fmla="*/ 61 h 61"/>
                <a:gd name="T2" fmla="*/ 1 w 85"/>
                <a:gd name="T3" fmla="*/ 59 h 61"/>
                <a:gd name="T4" fmla="*/ 3 w 85"/>
                <a:gd name="T5" fmla="*/ 50 h 61"/>
                <a:gd name="T6" fmla="*/ 75 w 85"/>
                <a:gd name="T7" fmla="*/ 2 h 61"/>
                <a:gd name="T8" fmla="*/ 83 w 85"/>
                <a:gd name="T9" fmla="*/ 4 h 61"/>
                <a:gd name="T10" fmla="*/ 82 w 85"/>
                <a:gd name="T11" fmla="*/ 12 h 61"/>
                <a:gd name="T12" fmla="*/ 10 w 85"/>
                <a:gd name="T13" fmla="*/ 60 h 61"/>
                <a:gd name="T14" fmla="*/ 6 w 85"/>
                <a:gd name="T15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61">
                  <a:moveTo>
                    <a:pt x="6" y="61"/>
                  </a:moveTo>
                  <a:cubicBezTo>
                    <a:pt x="5" y="61"/>
                    <a:pt x="3" y="60"/>
                    <a:pt x="1" y="59"/>
                  </a:cubicBezTo>
                  <a:cubicBezTo>
                    <a:pt x="0" y="56"/>
                    <a:pt x="0" y="52"/>
                    <a:pt x="3" y="50"/>
                  </a:cubicBezTo>
                  <a:cubicBezTo>
                    <a:pt x="75" y="2"/>
                    <a:pt x="75" y="2"/>
                    <a:pt x="75" y="2"/>
                  </a:cubicBezTo>
                  <a:cubicBezTo>
                    <a:pt x="78" y="0"/>
                    <a:pt x="82" y="1"/>
                    <a:pt x="83" y="4"/>
                  </a:cubicBezTo>
                  <a:cubicBezTo>
                    <a:pt x="85" y="7"/>
                    <a:pt x="85" y="10"/>
                    <a:pt x="82" y="12"/>
                  </a:cubicBezTo>
                  <a:cubicBezTo>
                    <a:pt x="10" y="60"/>
                    <a:pt x="10" y="60"/>
                    <a:pt x="10" y="60"/>
                  </a:cubicBezTo>
                  <a:cubicBezTo>
                    <a:pt x="9" y="61"/>
                    <a:pt x="8" y="61"/>
                    <a:pt x="6" y="61"/>
                  </a:cubicBez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5B398EA3-95A4-405E-819C-372A14B1A1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9" y="633"/>
              <a:ext cx="126" cy="90"/>
            </a:xfrm>
            <a:custGeom>
              <a:avLst/>
              <a:gdLst>
                <a:gd name="T0" fmla="*/ 78 w 85"/>
                <a:gd name="T1" fmla="*/ 61 h 61"/>
                <a:gd name="T2" fmla="*/ 75 w 85"/>
                <a:gd name="T3" fmla="*/ 60 h 61"/>
                <a:gd name="T4" fmla="*/ 3 w 85"/>
                <a:gd name="T5" fmla="*/ 12 h 61"/>
                <a:gd name="T6" fmla="*/ 1 w 85"/>
                <a:gd name="T7" fmla="*/ 4 h 61"/>
                <a:gd name="T8" fmla="*/ 10 w 85"/>
                <a:gd name="T9" fmla="*/ 2 h 61"/>
                <a:gd name="T10" fmla="*/ 82 w 85"/>
                <a:gd name="T11" fmla="*/ 50 h 61"/>
                <a:gd name="T12" fmla="*/ 83 w 85"/>
                <a:gd name="T13" fmla="*/ 59 h 61"/>
                <a:gd name="T14" fmla="*/ 78 w 85"/>
                <a:gd name="T15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61">
                  <a:moveTo>
                    <a:pt x="78" y="61"/>
                  </a:moveTo>
                  <a:cubicBezTo>
                    <a:pt x="77" y="61"/>
                    <a:pt x="76" y="61"/>
                    <a:pt x="75" y="60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0" y="10"/>
                    <a:pt x="0" y="7"/>
                    <a:pt x="1" y="4"/>
                  </a:cubicBezTo>
                  <a:cubicBezTo>
                    <a:pt x="3" y="1"/>
                    <a:pt x="7" y="0"/>
                    <a:pt x="10" y="2"/>
                  </a:cubicBezTo>
                  <a:cubicBezTo>
                    <a:pt x="82" y="50"/>
                    <a:pt x="82" y="50"/>
                    <a:pt x="82" y="50"/>
                  </a:cubicBezTo>
                  <a:cubicBezTo>
                    <a:pt x="85" y="52"/>
                    <a:pt x="85" y="56"/>
                    <a:pt x="83" y="59"/>
                  </a:cubicBezTo>
                  <a:cubicBezTo>
                    <a:pt x="82" y="60"/>
                    <a:pt x="80" y="61"/>
                    <a:pt x="78" y="61"/>
                  </a:cubicBez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BD1CB0DD-F095-4270-B1FB-A0F579EF6D3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0" y="439"/>
              <a:ext cx="284" cy="260"/>
            </a:xfrm>
            <a:custGeom>
              <a:avLst/>
              <a:gdLst>
                <a:gd name="T0" fmla="*/ 186 w 192"/>
                <a:gd name="T1" fmla="*/ 176 h 176"/>
                <a:gd name="T2" fmla="*/ 180 w 192"/>
                <a:gd name="T3" fmla="*/ 170 h 176"/>
                <a:gd name="T4" fmla="*/ 180 w 192"/>
                <a:gd name="T5" fmla="*/ 12 h 176"/>
                <a:gd name="T6" fmla="*/ 12 w 192"/>
                <a:gd name="T7" fmla="*/ 12 h 176"/>
                <a:gd name="T8" fmla="*/ 12 w 192"/>
                <a:gd name="T9" fmla="*/ 170 h 176"/>
                <a:gd name="T10" fmla="*/ 6 w 192"/>
                <a:gd name="T11" fmla="*/ 176 h 176"/>
                <a:gd name="T12" fmla="*/ 0 w 192"/>
                <a:gd name="T13" fmla="*/ 170 h 176"/>
                <a:gd name="T14" fmla="*/ 0 w 192"/>
                <a:gd name="T15" fmla="*/ 6 h 176"/>
                <a:gd name="T16" fmla="*/ 6 w 192"/>
                <a:gd name="T17" fmla="*/ 0 h 176"/>
                <a:gd name="T18" fmla="*/ 186 w 192"/>
                <a:gd name="T19" fmla="*/ 0 h 176"/>
                <a:gd name="T20" fmla="*/ 192 w 192"/>
                <a:gd name="T21" fmla="*/ 6 h 176"/>
                <a:gd name="T22" fmla="*/ 192 w 192"/>
                <a:gd name="T23" fmla="*/ 170 h 176"/>
                <a:gd name="T24" fmla="*/ 186 w 192"/>
                <a:gd name="T25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2" h="176">
                  <a:moveTo>
                    <a:pt x="186" y="176"/>
                  </a:moveTo>
                  <a:cubicBezTo>
                    <a:pt x="183" y="176"/>
                    <a:pt x="180" y="174"/>
                    <a:pt x="180" y="170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70"/>
                    <a:pt x="12" y="170"/>
                    <a:pt x="12" y="170"/>
                  </a:cubicBezTo>
                  <a:cubicBezTo>
                    <a:pt x="12" y="174"/>
                    <a:pt x="10" y="176"/>
                    <a:pt x="6" y="176"/>
                  </a:cubicBezTo>
                  <a:cubicBezTo>
                    <a:pt x="3" y="176"/>
                    <a:pt x="0" y="174"/>
                    <a:pt x="0" y="17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90" y="0"/>
                    <a:pt x="192" y="3"/>
                    <a:pt x="192" y="6"/>
                  </a:cubicBezTo>
                  <a:cubicBezTo>
                    <a:pt x="192" y="170"/>
                    <a:pt x="192" y="170"/>
                    <a:pt x="192" y="170"/>
                  </a:cubicBezTo>
                  <a:cubicBezTo>
                    <a:pt x="192" y="174"/>
                    <a:pt x="190" y="176"/>
                    <a:pt x="186" y="176"/>
                  </a:cubicBez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6F085625-6BD9-4320-932C-502CD8081F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12" y="541"/>
              <a:ext cx="82" cy="80"/>
            </a:xfrm>
            <a:custGeom>
              <a:avLst/>
              <a:gdLst>
                <a:gd name="T0" fmla="*/ 27 w 55"/>
                <a:gd name="T1" fmla="*/ 54 h 54"/>
                <a:gd name="T2" fmla="*/ 0 w 55"/>
                <a:gd name="T3" fmla="*/ 27 h 54"/>
                <a:gd name="T4" fmla="*/ 27 w 55"/>
                <a:gd name="T5" fmla="*/ 0 h 54"/>
                <a:gd name="T6" fmla="*/ 55 w 55"/>
                <a:gd name="T7" fmla="*/ 27 h 54"/>
                <a:gd name="T8" fmla="*/ 27 w 55"/>
                <a:gd name="T9" fmla="*/ 54 h 54"/>
                <a:gd name="T10" fmla="*/ 27 w 55"/>
                <a:gd name="T11" fmla="*/ 12 h 54"/>
                <a:gd name="T12" fmla="*/ 12 w 55"/>
                <a:gd name="T13" fmla="*/ 27 h 54"/>
                <a:gd name="T14" fmla="*/ 27 w 55"/>
                <a:gd name="T15" fmla="*/ 42 h 54"/>
                <a:gd name="T16" fmla="*/ 43 w 55"/>
                <a:gd name="T17" fmla="*/ 27 h 54"/>
                <a:gd name="T18" fmla="*/ 27 w 55"/>
                <a:gd name="T19" fmla="*/ 1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54">
                  <a:moveTo>
                    <a:pt x="27" y="54"/>
                  </a:move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4"/>
                    <a:pt x="27" y="54"/>
                  </a:cubicBezTo>
                  <a:close/>
                  <a:moveTo>
                    <a:pt x="27" y="12"/>
                  </a:moveTo>
                  <a:cubicBezTo>
                    <a:pt x="19" y="12"/>
                    <a:pt x="12" y="19"/>
                    <a:pt x="12" y="27"/>
                  </a:cubicBezTo>
                  <a:cubicBezTo>
                    <a:pt x="12" y="36"/>
                    <a:pt x="19" y="42"/>
                    <a:pt x="27" y="42"/>
                  </a:cubicBezTo>
                  <a:cubicBezTo>
                    <a:pt x="36" y="42"/>
                    <a:pt x="43" y="36"/>
                    <a:pt x="43" y="27"/>
                  </a:cubicBezTo>
                  <a:cubicBezTo>
                    <a:pt x="43" y="19"/>
                    <a:pt x="36" y="12"/>
                    <a:pt x="27" y="12"/>
                  </a:cubicBez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48">
              <a:extLst>
                <a:ext uri="{FF2B5EF4-FFF2-40B4-BE49-F238E27FC236}">
                  <a16:creationId xmlns:a16="http://schemas.microsoft.com/office/drawing/2014/main" id="{3BA90A23-6F3C-47FE-991A-DDBA6E90359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4" y="492"/>
              <a:ext cx="177" cy="178"/>
            </a:xfrm>
            <a:custGeom>
              <a:avLst/>
              <a:gdLst>
                <a:gd name="T0" fmla="*/ 60 w 120"/>
                <a:gd name="T1" fmla="*/ 120 h 120"/>
                <a:gd name="T2" fmla="*/ 0 w 120"/>
                <a:gd name="T3" fmla="*/ 60 h 120"/>
                <a:gd name="T4" fmla="*/ 60 w 120"/>
                <a:gd name="T5" fmla="*/ 0 h 120"/>
                <a:gd name="T6" fmla="*/ 120 w 120"/>
                <a:gd name="T7" fmla="*/ 60 h 120"/>
                <a:gd name="T8" fmla="*/ 120 w 120"/>
                <a:gd name="T9" fmla="*/ 65 h 120"/>
                <a:gd name="T10" fmla="*/ 98 w 120"/>
                <a:gd name="T11" fmla="*/ 87 h 120"/>
                <a:gd name="T12" fmla="*/ 76 w 120"/>
                <a:gd name="T13" fmla="*/ 65 h 120"/>
                <a:gd name="T14" fmla="*/ 76 w 120"/>
                <a:gd name="T15" fmla="*/ 60 h 120"/>
                <a:gd name="T16" fmla="*/ 82 w 120"/>
                <a:gd name="T17" fmla="*/ 54 h 120"/>
                <a:gd name="T18" fmla="*/ 88 w 120"/>
                <a:gd name="T19" fmla="*/ 60 h 120"/>
                <a:gd name="T20" fmla="*/ 88 w 120"/>
                <a:gd name="T21" fmla="*/ 65 h 120"/>
                <a:gd name="T22" fmla="*/ 98 w 120"/>
                <a:gd name="T23" fmla="*/ 75 h 120"/>
                <a:gd name="T24" fmla="*/ 108 w 120"/>
                <a:gd name="T25" fmla="*/ 65 h 120"/>
                <a:gd name="T26" fmla="*/ 108 w 120"/>
                <a:gd name="T27" fmla="*/ 60 h 120"/>
                <a:gd name="T28" fmla="*/ 60 w 120"/>
                <a:gd name="T29" fmla="*/ 12 h 120"/>
                <a:gd name="T30" fmla="*/ 12 w 120"/>
                <a:gd name="T31" fmla="*/ 60 h 120"/>
                <a:gd name="T32" fmla="*/ 60 w 120"/>
                <a:gd name="T33" fmla="*/ 108 h 120"/>
                <a:gd name="T34" fmla="*/ 88 w 120"/>
                <a:gd name="T35" fmla="*/ 100 h 120"/>
                <a:gd name="T36" fmla="*/ 96 w 120"/>
                <a:gd name="T37" fmla="*/ 101 h 120"/>
                <a:gd name="T38" fmla="*/ 94 w 120"/>
                <a:gd name="T39" fmla="*/ 110 h 120"/>
                <a:gd name="T40" fmla="*/ 60 w 120"/>
                <a:gd name="T41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0" h="120">
                  <a:moveTo>
                    <a:pt x="60" y="120"/>
                  </a:moveTo>
                  <a:cubicBezTo>
                    <a:pt x="27" y="120"/>
                    <a:pt x="0" y="93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94" y="0"/>
                    <a:pt x="120" y="27"/>
                    <a:pt x="120" y="60"/>
                  </a:cubicBezTo>
                  <a:cubicBezTo>
                    <a:pt x="120" y="65"/>
                    <a:pt x="120" y="65"/>
                    <a:pt x="120" y="65"/>
                  </a:cubicBezTo>
                  <a:cubicBezTo>
                    <a:pt x="120" y="77"/>
                    <a:pt x="110" y="87"/>
                    <a:pt x="98" y="87"/>
                  </a:cubicBezTo>
                  <a:cubicBezTo>
                    <a:pt x="86" y="87"/>
                    <a:pt x="76" y="77"/>
                    <a:pt x="76" y="65"/>
                  </a:cubicBezTo>
                  <a:cubicBezTo>
                    <a:pt x="76" y="60"/>
                    <a:pt x="76" y="60"/>
                    <a:pt x="76" y="60"/>
                  </a:cubicBezTo>
                  <a:cubicBezTo>
                    <a:pt x="76" y="57"/>
                    <a:pt x="78" y="54"/>
                    <a:pt x="82" y="54"/>
                  </a:cubicBezTo>
                  <a:cubicBezTo>
                    <a:pt x="85" y="54"/>
                    <a:pt x="88" y="57"/>
                    <a:pt x="88" y="60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8" y="71"/>
                    <a:pt x="92" y="75"/>
                    <a:pt x="98" y="75"/>
                  </a:cubicBezTo>
                  <a:cubicBezTo>
                    <a:pt x="104" y="75"/>
                    <a:pt x="108" y="71"/>
                    <a:pt x="108" y="65"/>
                  </a:cubicBezTo>
                  <a:cubicBezTo>
                    <a:pt x="108" y="60"/>
                    <a:pt x="108" y="60"/>
                    <a:pt x="108" y="60"/>
                  </a:cubicBezTo>
                  <a:cubicBezTo>
                    <a:pt x="108" y="34"/>
                    <a:pt x="87" y="12"/>
                    <a:pt x="60" y="12"/>
                  </a:cubicBezTo>
                  <a:cubicBezTo>
                    <a:pt x="34" y="12"/>
                    <a:pt x="12" y="34"/>
                    <a:pt x="12" y="60"/>
                  </a:cubicBezTo>
                  <a:cubicBezTo>
                    <a:pt x="12" y="87"/>
                    <a:pt x="34" y="108"/>
                    <a:pt x="60" y="108"/>
                  </a:cubicBezTo>
                  <a:cubicBezTo>
                    <a:pt x="70" y="108"/>
                    <a:pt x="80" y="105"/>
                    <a:pt x="88" y="100"/>
                  </a:cubicBezTo>
                  <a:cubicBezTo>
                    <a:pt x="90" y="98"/>
                    <a:pt x="94" y="99"/>
                    <a:pt x="96" y="101"/>
                  </a:cubicBezTo>
                  <a:cubicBezTo>
                    <a:pt x="98" y="104"/>
                    <a:pt x="97" y="108"/>
                    <a:pt x="94" y="110"/>
                  </a:cubicBezTo>
                  <a:cubicBezTo>
                    <a:pt x="84" y="117"/>
                    <a:pt x="73" y="120"/>
                    <a:pt x="60" y="120"/>
                  </a:cubicBez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22" name="Group 41">
            <a:extLst>
              <a:ext uri="{FF2B5EF4-FFF2-40B4-BE49-F238E27FC236}">
                <a16:creationId xmlns:a16="http://schemas.microsoft.com/office/drawing/2014/main" id="{1A595DEF-3919-4673-A901-51207A7F761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08851" y="3103740"/>
            <a:ext cx="428828" cy="426825"/>
            <a:chOff x="6539" y="439"/>
            <a:chExt cx="428" cy="426"/>
          </a:xfrm>
          <a:solidFill>
            <a:schemeClr val="tx1"/>
          </a:solidFill>
        </p:grpSpPr>
        <p:sp>
          <p:nvSpPr>
            <p:cNvPr id="23" name="Freeform 42">
              <a:extLst>
                <a:ext uri="{FF2B5EF4-FFF2-40B4-BE49-F238E27FC236}">
                  <a16:creationId xmlns:a16="http://schemas.microsoft.com/office/drawing/2014/main" id="{AC846EEB-861C-41BC-A193-768B4D75814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9" y="584"/>
              <a:ext cx="426" cy="281"/>
            </a:xfrm>
            <a:custGeom>
              <a:avLst/>
              <a:gdLst>
                <a:gd name="T0" fmla="*/ 264 w 288"/>
                <a:gd name="T1" fmla="*/ 190 h 190"/>
                <a:gd name="T2" fmla="*/ 24 w 288"/>
                <a:gd name="T3" fmla="*/ 190 h 190"/>
                <a:gd name="T4" fmla="*/ 0 w 288"/>
                <a:gd name="T5" fmla="*/ 166 h 190"/>
                <a:gd name="T6" fmla="*/ 0 w 288"/>
                <a:gd name="T7" fmla="*/ 40 h 190"/>
                <a:gd name="T8" fmla="*/ 3 w 288"/>
                <a:gd name="T9" fmla="*/ 35 h 190"/>
                <a:gd name="T10" fmla="*/ 51 w 288"/>
                <a:gd name="T11" fmla="*/ 2 h 190"/>
                <a:gd name="T12" fmla="*/ 59 w 288"/>
                <a:gd name="T13" fmla="*/ 4 h 190"/>
                <a:gd name="T14" fmla="*/ 58 w 288"/>
                <a:gd name="T15" fmla="*/ 12 h 190"/>
                <a:gd name="T16" fmla="*/ 12 w 288"/>
                <a:gd name="T17" fmla="*/ 43 h 190"/>
                <a:gd name="T18" fmla="*/ 12 w 288"/>
                <a:gd name="T19" fmla="*/ 166 h 190"/>
                <a:gd name="T20" fmla="*/ 24 w 288"/>
                <a:gd name="T21" fmla="*/ 178 h 190"/>
                <a:gd name="T22" fmla="*/ 264 w 288"/>
                <a:gd name="T23" fmla="*/ 178 h 190"/>
                <a:gd name="T24" fmla="*/ 276 w 288"/>
                <a:gd name="T25" fmla="*/ 166 h 190"/>
                <a:gd name="T26" fmla="*/ 276 w 288"/>
                <a:gd name="T27" fmla="*/ 43 h 190"/>
                <a:gd name="T28" fmla="*/ 231 w 288"/>
                <a:gd name="T29" fmla="*/ 12 h 190"/>
                <a:gd name="T30" fmla="*/ 229 w 288"/>
                <a:gd name="T31" fmla="*/ 4 h 190"/>
                <a:gd name="T32" fmla="*/ 238 w 288"/>
                <a:gd name="T33" fmla="*/ 2 h 190"/>
                <a:gd name="T34" fmla="*/ 286 w 288"/>
                <a:gd name="T35" fmla="*/ 35 h 190"/>
                <a:gd name="T36" fmla="*/ 288 w 288"/>
                <a:gd name="T37" fmla="*/ 40 h 190"/>
                <a:gd name="T38" fmla="*/ 288 w 288"/>
                <a:gd name="T39" fmla="*/ 166 h 190"/>
                <a:gd name="T40" fmla="*/ 264 w 288"/>
                <a:gd name="T41" fmla="*/ 19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8" h="190">
                  <a:moveTo>
                    <a:pt x="264" y="190"/>
                  </a:moveTo>
                  <a:cubicBezTo>
                    <a:pt x="24" y="190"/>
                    <a:pt x="24" y="190"/>
                    <a:pt x="24" y="190"/>
                  </a:cubicBezTo>
                  <a:cubicBezTo>
                    <a:pt x="11" y="190"/>
                    <a:pt x="0" y="179"/>
                    <a:pt x="0" y="16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38"/>
                    <a:pt x="1" y="36"/>
                    <a:pt x="3" y="35"/>
                  </a:cubicBezTo>
                  <a:cubicBezTo>
                    <a:pt x="51" y="2"/>
                    <a:pt x="51" y="2"/>
                    <a:pt x="51" y="2"/>
                  </a:cubicBezTo>
                  <a:cubicBezTo>
                    <a:pt x="54" y="0"/>
                    <a:pt x="58" y="1"/>
                    <a:pt x="59" y="4"/>
                  </a:cubicBezTo>
                  <a:cubicBezTo>
                    <a:pt x="61" y="7"/>
                    <a:pt x="61" y="10"/>
                    <a:pt x="58" y="12"/>
                  </a:cubicBezTo>
                  <a:cubicBezTo>
                    <a:pt x="12" y="43"/>
                    <a:pt x="12" y="43"/>
                    <a:pt x="12" y="43"/>
                  </a:cubicBezTo>
                  <a:cubicBezTo>
                    <a:pt x="12" y="166"/>
                    <a:pt x="12" y="166"/>
                    <a:pt x="12" y="166"/>
                  </a:cubicBezTo>
                  <a:cubicBezTo>
                    <a:pt x="12" y="173"/>
                    <a:pt x="18" y="178"/>
                    <a:pt x="24" y="178"/>
                  </a:cubicBezTo>
                  <a:cubicBezTo>
                    <a:pt x="264" y="178"/>
                    <a:pt x="264" y="178"/>
                    <a:pt x="264" y="178"/>
                  </a:cubicBezTo>
                  <a:cubicBezTo>
                    <a:pt x="271" y="178"/>
                    <a:pt x="276" y="173"/>
                    <a:pt x="276" y="166"/>
                  </a:cubicBezTo>
                  <a:cubicBezTo>
                    <a:pt x="276" y="43"/>
                    <a:pt x="276" y="43"/>
                    <a:pt x="276" y="43"/>
                  </a:cubicBezTo>
                  <a:cubicBezTo>
                    <a:pt x="231" y="12"/>
                    <a:pt x="231" y="12"/>
                    <a:pt x="231" y="12"/>
                  </a:cubicBezTo>
                  <a:cubicBezTo>
                    <a:pt x="228" y="10"/>
                    <a:pt x="228" y="7"/>
                    <a:pt x="229" y="4"/>
                  </a:cubicBezTo>
                  <a:cubicBezTo>
                    <a:pt x="231" y="1"/>
                    <a:pt x="235" y="0"/>
                    <a:pt x="238" y="2"/>
                  </a:cubicBezTo>
                  <a:cubicBezTo>
                    <a:pt x="286" y="35"/>
                    <a:pt x="286" y="35"/>
                    <a:pt x="286" y="35"/>
                  </a:cubicBezTo>
                  <a:cubicBezTo>
                    <a:pt x="287" y="36"/>
                    <a:pt x="288" y="38"/>
                    <a:pt x="288" y="40"/>
                  </a:cubicBezTo>
                  <a:cubicBezTo>
                    <a:pt x="288" y="166"/>
                    <a:pt x="288" y="166"/>
                    <a:pt x="288" y="166"/>
                  </a:cubicBezTo>
                  <a:cubicBezTo>
                    <a:pt x="288" y="179"/>
                    <a:pt x="278" y="190"/>
                    <a:pt x="264" y="190"/>
                  </a:cubicBez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43">
              <a:extLst>
                <a:ext uri="{FF2B5EF4-FFF2-40B4-BE49-F238E27FC236}">
                  <a16:creationId xmlns:a16="http://schemas.microsoft.com/office/drawing/2014/main" id="{E21DBD83-760E-4359-A5B8-546D7C622FD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3" y="723"/>
              <a:ext cx="320" cy="90"/>
            </a:xfrm>
            <a:custGeom>
              <a:avLst/>
              <a:gdLst>
                <a:gd name="T0" fmla="*/ 210 w 217"/>
                <a:gd name="T1" fmla="*/ 60 h 61"/>
                <a:gd name="T2" fmla="*/ 207 w 217"/>
                <a:gd name="T3" fmla="*/ 59 h 61"/>
                <a:gd name="T4" fmla="*/ 148 w 217"/>
                <a:gd name="T5" fmla="*/ 12 h 61"/>
                <a:gd name="T6" fmla="*/ 69 w 217"/>
                <a:gd name="T7" fmla="*/ 12 h 61"/>
                <a:gd name="T8" fmla="*/ 10 w 217"/>
                <a:gd name="T9" fmla="*/ 59 h 61"/>
                <a:gd name="T10" fmla="*/ 2 w 217"/>
                <a:gd name="T11" fmla="*/ 58 h 61"/>
                <a:gd name="T12" fmla="*/ 3 w 217"/>
                <a:gd name="T13" fmla="*/ 50 h 61"/>
                <a:gd name="T14" fmla="*/ 63 w 217"/>
                <a:gd name="T15" fmla="*/ 2 h 61"/>
                <a:gd name="T16" fmla="*/ 66 w 217"/>
                <a:gd name="T17" fmla="*/ 0 h 61"/>
                <a:gd name="T18" fmla="*/ 150 w 217"/>
                <a:gd name="T19" fmla="*/ 0 h 61"/>
                <a:gd name="T20" fmla="*/ 154 w 217"/>
                <a:gd name="T21" fmla="*/ 2 h 61"/>
                <a:gd name="T22" fmla="*/ 214 w 217"/>
                <a:gd name="T23" fmla="*/ 50 h 61"/>
                <a:gd name="T24" fmla="*/ 215 w 217"/>
                <a:gd name="T25" fmla="*/ 58 h 61"/>
                <a:gd name="T26" fmla="*/ 210 w 217"/>
                <a:gd name="T27" fmla="*/ 6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7" h="61">
                  <a:moveTo>
                    <a:pt x="210" y="60"/>
                  </a:moveTo>
                  <a:cubicBezTo>
                    <a:pt x="209" y="60"/>
                    <a:pt x="208" y="60"/>
                    <a:pt x="207" y="59"/>
                  </a:cubicBezTo>
                  <a:cubicBezTo>
                    <a:pt x="148" y="12"/>
                    <a:pt x="148" y="12"/>
                    <a:pt x="148" y="12"/>
                  </a:cubicBezTo>
                  <a:cubicBezTo>
                    <a:pt x="69" y="12"/>
                    <a:pt x="69" y="12"/>
                    <a:pt x="69" y="12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8" y="61"/>
                    <a:pt x="4" y="61"/>
                    <a:pt x="2" y="58"/>
                  </a:cubicBezTo>
                  <a:cubicBezTo>
                    <a:pt x="0" y="55"/>
                    <a:pt x="0" y="52"/>
                    <a:pt x="3" y="50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4" y="1"/>
                    <a:pt x="65" y="0"/>
                    <a:pt x="66" y="0"/>
                  </a:cubicBezTo>
                  <a:cubicBezTo>
                    <a:pt x="150" y="0"/>
                    <a:pt x="150" y="0"/>
                    <a:pt x="150" y="0"/>
                  </a:cubicBezTo>
                  <a:cubicBezTo>
                    <a:pt x="152" y="0"/>
                    <a:pt x="153" y="1"/>
                    <a:pt x="154" y="2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7" y="52"/>
                    <a:pt x="217" y="55"/>
                    <a:pt x="215" y="58"/>
                  </a:cubicBezTo>
                  <a:cubicBezTo>
                    <a:pt x="214" y="59"/>
                    <a:pt x="212" y="60"/>
                    <a:pt x="210" y="60"/>
                  </a:cubicBez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44">
              <a:extLst>
                <a:ext uri="{FF2B5EF4-FFF2-40B4-BE49-F238E27FC236}">
                  <a16:creationId xmlns:a16="http://schemas.microsoft.com/office/drawing/2014/main" id="{FE23F617-A478-4610-B51B-494188E69BA2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1" y="633"/>
              <a:ext cx="126" cy="90"/>
            </a:xfrm>
            <a:custGeom>
              <a:avLst/>
              <a:gdLst>
                <a:gd name="T0" fmla="*/ 6 w 85"/>
                <a:gd name="T1" fmla="*/ 61 h 61"/>
                <a:gd name="T2" fmla="*/ 1 w 85"/>
                <a:gd name="T3" fmla="*/ 59 h 61"/>
                <a:gd name="T4" fmla="*/ 3 w 85"/>
                <a:gd name="T5" fmla="*/ 50 h 61"/>
                <a:gd name="T6" fmla="*/ 75 w 85"/>
                <a:gd name="T7" fmla="*/ 2 h 61"/>
                <a:gd name="T8" fmla="*/ 83 w 85"/>
                <a:gd name="T9" fmla="*/ 4 h 61"/>
                <a:gd name="T10" fmla="*/ 82 w 85"/>
                <a:gd name="T11" fmla="*/ 12 h 61"/>
                <a:gd name="T12" fmla="*/ 10 w 85"/>
                <a:gd name="T13" fmla="*/ 60 h 61"/>
                <a:gd name="T14" fmla="*/ 6 w 85"/>
                <a:gd name="T15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61">
                  <a:moveTo>
                    <a:pt x="6" y="61"/>
                  </a:moveTo>
                  <a:cubicBezTo>
                    <a:pt x="5" y="61"/>
                    <a:pt x="3" y="60"/>
                    <a:pt x="1" y="59"/>
                  </a:cubicBezTo>
                  <a:cubicBezTo>
                    <a:pt x="0" y="56"/>
                    <a:pt x="0" y="52"/>
                    <a:pt x="3" y="50"/>
                  </a:cubicBezTo>
                  <a:cubicBezTo>
                    <a:pt x="75" y="2"/>
                    <a:pt x="75" y="2"/>
                    <a:pt x="75" y="2"/>
                  </a:cubicBezTo>
                  <a:cubicBezTo>
                    <a:pt x="78" y="0"/>
                    <a:pt x="82" y="1"/>
                    <a:pt x="83" y="4"/>
                  </a:cubicBezTo>
                  <a:cubicBezTo>
                    <a:pt x="85" y="7"/>
                    <a:pt x="85" y="10"/>
                    <a:pt x="82" y="12"/>
                  </a:cubicBezTo>
                  <a:cubicBezTo>
                    <a:pt x="10" y="60"/>
                    <a:pt x="10" y="60"/>
                    <a:pt x="10" y="60"/>
                  </a:cubicBezTo>
                  <a:cubicBezTo>
                    <a:pt x="9" y="61"/>
                    <a:pt x="8" y="61"/>
                    <a:pt x="6" y="61"/>
                  </a:cubicBez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45">
              <a:extLst>
                <a:ext uri="{FF2B5EF4-FFF2-40B4-BE49-F238E27FC236}">
                  <a16:creationId xmlns:a16="http://schemas.microsoft.com/office/drawing/2014/main" id="{FD9A980F-E5E0-4AD7-9F76-AFDDA6A8EED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9" y="633"/>
              <a:ext cx="126" cy="90"/>
            </a:xfrm>
            <a:custGeom>
              <a:avLst/>
              <a:gdLst>
                <a:gd name="T0" fmla="*/ 78 w 85"/>
                <a:gd name="T1" fmla="*/ 61 h 61"/>
                <a:gd name="T2" fmla="*/ 75 w 85"/>
                <a:gd name="T3" fmla="*/ 60 h 61"/>
                <a:gd name="T4" fmla="*/ 3 w 85"/>
                <a:gd name="T5" fmla="*/ 12 h 61"/>
                <a:gd name="T6" fmla="*/ 1 w 85"/>
                <a:gd name="T7" fmla="*/ 4 h 61"/>
                <a:gd name="T8" fmla="*/ 10 w 85"/>
                <a:gd name="T9" fmla="*/ 2 h 61"/>
                <a:gd name="T10" fmla="*/ 82 w 85"/>
                <a:gd name="T11" fmla="*/ 50 h 61"/>
                <a:gd name="T12" fmla="*/ 83 w 85"/>
                <a:gd name="T13" fmla="*/ 59 h 61"/>
                <a:gd name="T14" fmla="*/ 78 w 85"/>
                <a:gd name="T15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61">
                  <a:moveTo>
                    <a:pt x="78" y="61"/>
                  </a:moveTo>
                  <a:cubicBezTo>
                    <a:pt x="77" y="61"/>
                    <a:pt x="76" y="61"/>
                    <a:pt x="75" y="60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0" y="10"/>
                    <a:pt x="0" y="7"/>
                    <a:pt x="1" y="4"/>
                  </a:cubicBezTo>
                  <a:cubicBezTo>
                    <a:pt x="3" y="1"/>
                    <a:pt x="7" y="0"/>
                    <a:pt x="10" y="2"/>
                  </a:cubicBezTo>
                  <a:cubicBezTo>
                    <a:pt x="82" y="50"/>
                    <a:pt x="82" y="50"/>
                    <a:pt x="82" y="50"/>
                  </a:cubicBezTo>
                  <a:cubicBezTo>
                    <a:pt x="85" y="52"/>
                    <a:pt x="85" y="56"/>
                    <a:pt x="83" y="59"/>
                  </a:cubicBezTo>
                  <a:cubicBezTo>
                    <a:pt x="82" y="60"/>
                    <a:pt x="80" y="61"/>
                    <a:pt x="78" y="61"/>
                  </a:cubicBez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46">
              <a:extLst>
                <a:ext uri="{FF2B5EF4-FFF2-40B4-BE49-F238E27FC236}">
                  <a16:creationId xmlns:a16="http://schemas.microsoft.com/office/drawing/2014/main" id="{EE9A06BA-9020-40D0-8616-1A4479208DC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0" y="439"/>
              <a:ext cx="284" cy="260"/>
            </a:xfrm>
            <a:custGeom>
              <a:avLst/>
              <a:gdLst>
                <a:gd name="T0" fmla="*/ 186 w 192"/>
                <a:gd name="T1" fmla="*/ 176 h 176"/>
                <a:gd name="T2" fmla="*/ 180 w 192"/>
                <a:gd name="T3" fmla="*/ 170 h 176"/>
                <a:gd name="T4" fmla="*/ 180 w 192"/>
                <a:gd name="T5" fmla="*/ 12 h 176"/>
                <a:gd name="T6" fmla="*/ 12 w 192"/>
                <a:gd name="T7" fmla="*/ 12 h 176"/>
                <a:gd name="T8" fmla="*/ 12 w 192"/>
                <a:gd name="T9" fmla="*/ 170 h 176"/>
                <a:gd name="T10" fmla="*/ 6 w 192"/>
                <a:gd name="T11" fmla="*/ 176 h 176"/>
                <a:gd name="T12" fmla="*/ 0 w 192"/>
                <a:gd name="T13" fmla="*/ 170 h 176"/>
                <a:gd name="T14" fmla="*/ 0 w 192"/>
                <a:gd name="T15" fmla="*/ 6 h 176"/>
                <a:gd name="T16" fmla="*/ 6 w 192"/>
                <a:gd name="T17" fmla="*/ 0 h 176"/>
                <a:gd name="T18" fmla="*/ 186 w 192"/>
                <a:gd name="T19" fmla="*/ 0 h 176"/>
                <a:gd name="T20" fmla="*/ 192 w 192"/>
                <a:gd name="T21" fmla="*/ 6 h 176"/>
                <a:gd name="T22" fmla="*/ 192 w 192"/>
                <a:gd name="T23" fmla="*/ 170 h 176"/>
                <a:gd name="T24" fmla="*/ 186 w 192"/>
                <a:gd name="T25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2" h="176">
                  <a:moveTo>
                    <a:pt x="186" y="176"/>
                  </a:moveTo>
                  <a:cubicBezTo>
                    <a:pt x="183" y="176"/>
                    <a:pt x="180" y="174"/>
                    <a:pt x="180" y="170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70"/>
                    <a:pt x="12" y="170"/>
                    <a:pt x="12" y="170"/>
                  </a:cubicBezTo>
                  <a:cubicBezTo>
                    <a:pt x="12" y="174"/>
                    <a:pt x="10" y="176"/>
                    <a:pt x="6" y="176"/>
                  </a:cubicBezTo>
                  <a:cubicBezTo>
                    <a:pt x="3" y="176"/>
                    <a:pt x="0" y="174"/>
                    <a:pt x="0" y="17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90" y="0"/>
                    <a:pt x="192" y="3"/>
                    <a:pt x="192" y="6"/>
                  </a:cubicBezTo>
                  <a:cubicBezTo>
                    <a:pt x="192" y="170"/>
                    <a:pt x="192" y="170"/>
                    <a:pt x="192" y="170"/>
                  </a:cubicBezTo>
                  <a:cubicBezTo>
                    <a:pt x="192" y="174"/>
                    <a:pt x="190" y="176"/>
                    <a:pt x="186" y="176"/>
                  </a:cubicBez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47">
              <a:extLst>
                <a:ext uri="{FF2B5EF4-FFF2-40B4-BE49-F238E27FC236}">
                  <a16:creationId xmlns:a16="http://schemas.microsoft.com/office/drawing/2014/main" id="{8672205C-5DF8-4A98-BB1C-3BE1D8110A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12" y="541"/>
              <a:ext cx="82" cy="80"/>
            </a:xfrm>
            <a:custGeom>
              <a:avLst/>
              <a:gdLst>
                <a:gd name="T0" fmla="*/ 27 w 55"/>
                <a:gd name="T1" fmla="*/ 54 h 54"/>
                <a:gd name="T2" fmla="*/ 0 w 55"/>
                <a:gd name="T3" fmla="*/ 27 h 54"/>
                <a:gd name="T4" fmla="*/ 27 w 55"/>
                <a:gd name="T5" fmla="*/ 0 h 54"/>
                <a:gd name="T6" fmla="*/ 55 w 55"/>
                <a:gd name="T7" fmla="*/ 27 h 54"/>
                <a:gd name="T8" fmla="*/ 27 w 55"/>
                <a:gd name="T9" fmla="*/ 54 h 54"/>
                <a:gd name="T10" fmla="*/ 27 w 55"/>
                <a:gd name="T11" fmla="*/ 12 h 54"/>
                <a:gd name="T12" fmla="*/ 12 w 55"/>
                <a:gd name="T13" fmla="*/ 27 h 54"/>
                <a:gd name="T14" fmla="*/ 27 w 55"/>
                <a:gd name="T15" fmla="*/ 42 h 54"/>
                <a:gd name="T16" fmla="*/ 43 w 55"/>
                <a:gd name="T17" fmla="*/ 27 h 54"/>
                <a:gd name="T18" fmla="*/ 27 w 55"/>
                <a:gd name="T19" fmla="*/ 1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54">
                  <a:moveTo>
                    <a:pt x="27" y="54"/>
                  </a:move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4"/>
                    <a:pt x="27" y="54"/>
                  </a:cubicBezTo>
                  <a:close/>
                  <a:moveTo>
                    <a:pt x="27" y="12"/>
                  </a:moveTo>
                  <a:cubicBezTo>
                    <a:pt x="19" y="12"/>
                    <a:pt x="12" y="19"/>
                    <a:pt x="12" y="27"/>
                  </a:cubicBezTo>
                  <a:cubicBezTo>
                    <a:pt x="12" y="36"/>
                    <a:pt x="19" y="42"/>
                    <a:pt x="27" y="42"/>
                  </a:cubicBezTo>
                  <a:cubicBezTo>
                    <a:pt x="36" y="42"/>
                    <a:pt x="43" y="36"/>
                    <a:pt x="43" y="27"/>
                  </a:cubicBezTo>
                  <a:cubicBezTo>
                    <a:pt x="43" y="19"/>
                    <a:pt x="36" y="12"/>
                    <a:pt x="27" y="12"/>
                  </a:cubicBez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48">
              <a:extLst>
                <a:ext uri="{FF2B5EF4-FFF2-40B4-BE49-F238E27FC236}">
                  <a16:creationId xmlns:a16="http://schemas.microsoft.com/office/drawing/2014/main" id="{E9904698-6667-4C72-AFB5-533A0D5EE01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4" y="492"/>
              <a:ext cx="177" cy="178"/>
            </a:xfrm>
            <a:custGeom>
              <a:avLst/>
              <a:gdLst>
                <a:gd name="T0" fmla="*/ 60 w 120"/>
                <a:gd name="T1" fmla="*/ 120 h 120"/>
                <a:gd name="T2" fmla="*/ 0 w 120"/>
                <a:gd name="T3" fmla="*/ 60 h 120"/>
                <a:gd name="T4" fmla="*/ 60 w 120"/>
                <a:gd name="T5" fmla="*/ 0 h 120"/>
                <a:gd name="T6" fmla="*/ 120 w 120"/>
                <a:gd name="T7" fmla="*/ 60 h 120"/>
                <a:gd name="T8" fmla="*/ 120 w 120"/>
                <a:gd name="T9" fmla="*/ 65 h 120"/>
                <a:gd name="T10" fmla="*/ 98 w 120"/>
                <a:gd name="T11" fmla="*/ 87 h 120"/>
                <a:gd name="T12" fmla="*/ 76 w 120"/>
                <a:gd name="T13" fmla="*/ 65 h 120"/>
                <a:gd name="T14" fmla="*/ 76 w 120"/>
                <a:gd name="T15" fmla="*/ 60 h 120"/>
                <a:gd name="T16" fmla="*/ 82 w 120"/>
                <a:gd name="T17" fmla="*/ 54 h 120"/>
                <a:gd name="T18" fmla="*/ 88 w 120"/>
                <a:gd name="T19" fmla="*/ 60 h 120"/>
                <a:gd name="T20" fmla="*/ 88 w 120"/>
                <a:gd name="T21" fmla="*/ 65 h 120"/>
                <a:gd name="T22" fmla="*/ 98 w 120"/>
                <a:gd name="T23" fmla="*/ 75 h 120"/>
                <a:gd name="T24" fmla="*/ 108 w 120"/>
                <a:gd name="T25" fmla="*/ 65 h 120"/>
                <a:gd name="T26" fmla="*/ 108 w 120"/>
                <a:gd name="T27" fmla="*/ 60 h 120"/>
                <a:gd name="T28" fmla="*/ 60 w 120"/>
                <a:gd name="T29" fmla="*/ 12 h 120"/>
                <a:gd name="T30" fmla="*/ 12 w 120"/>
                <a:gd name="T31" fmla="*/ 60 h 120"/>
                <a:gd name="T32" fmla="*/ 60 w 120"/>
                <a:gd name="T33" fmla="*/ 108 h 120"/>
                <a:gd name="T34" fmla="*/ 88 w 120"/>
                <a:gd name="T35" fmla="*/ 100 h 120"/>
                <a:gd name="T36" fmla="*/ 96 w 120"/>
                <a:gd name="T37" fmla="*/ 101 h 120"/>
                <a:gd name="T38" fmla="*/ 94 w 120"/>
                <a:gd name="T39" fmla="*/ 110 h 120"/>
                <a:gd name="T40" fmla="*/ 60 w 120"/>
                <a:gd name="T41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0" h="120">
                  <a:moveTo>
                    <a:pt x="60" y="120"/>
                  </a:moveTo>
                  <a:cubicBezTo>
                    <a:pt x="27" y="120"/>
                    <a:pt x="0" y="93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94" y="0"/>
                    <a:pt x="120" y="27"/>
                    <a:pt x="120" y="60"/>
                  </a:cubicBezTo>
                  <a:cubicBezTo>
                    <a:pt x="120" y="65"/>
                    <a:pt x="120" y="65"/>
                    <a:pt x="120" y="65"/>
                  </a:cubicBezTo>
                  <a:cubicBezTo>
                    <a:pt x="120" y="77"/>
                    <a:pt x="110" y="87"/>
                    <a:pt x="98" y="87"/>
                  </a:cubicBezTo>
                  <a:cubicBezTo>
                    <a:pt x="86" y="87"/>
                    <a:pt x="76" y="77"/>
                    <a:pt x="76" y="65"/>
                  </a:cubicBezTo>
                  <a:cubicBezTo>
                    <a:pt x="76" y="60"/>
                    <a:pt x="76" y="60"/>
                    <a:pt x="76" y="60"/>
                  </a:cubicBezTo>
                  <a:cubicBezTo>
                    <a:pt x="76" y="57"/>
                    <a:pt x="78" y="54"/>
                    <a:pt x="82" y="54"/>
                  </a:cubicBezTo>
                  <a:cubicBezTo>
                    <a:pt x="85" y="54"/>
                    <a:pt x="88" y="57"/>
                    <a:pt x="88" y="60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8" y="71"/>
                    <a:pt x="92" y="75"/>
                    <a:pt x="98" y="75"/>
                  </a:cubicBezTo>
                  <a:cubicBezTo>
                    <a:pt x="104" y="75"/>
                    <a:pt x="108" y="71"/>
                    <a:pt x="108" y="65"/>
                  </a:cubicBezTo>
                  <a:cubicBezTo>
                    <a:pt x="108" y="60"/>
                    <a:pt x="108" y="60"/>
                    <a:pt x="108" y="60"/>
                  </a:cubicBezTo>
                  <a:cubicBezTo>
                    <a:pt x="108" y="34"/>
                    <a:pt x="87" y="12"/>
                    <a:pt x="60" y="12"/>
                  </a:cubicBezTo>
                  <a:cubicBezTo>
                    <a:pt x="34" y="12"/>
                    <a:pt x="12" y="34"/>
                    <a:pt x="12" y="60"/>
                  </a:cubicBezTo>
                  <a:cubicBezTo>
                    <a:pt x="12" y="87"/>
                    <a:pt x="34" y="108"/>
                    <a:pt x="60" y="108"/>
                  </a:cubicBezTo>
                  <a:cubicBezTo>
                    <a:pt x="70" y="108"/>
                    <a:pt x="80" y="105"/>
                    <a:pt x="88" y="100"/>
                  </a:cubicBezTo>
                  <a:cubicBezTo>
                    <a:pt x="90" y="98"/>
                    <a:pt x="94" y="99"/>
                    <a:pt x="96" y="101"/>
                  </a:cubicBezTo>
                  <a:cubicBezTo>
                    <a:pt x="98" y="104"/>
                    <a:pt x="97" y="108"/>
                    <a:pt x="94" y="110"/>
                  </a:cubicBezTo>
                  <a:cubicBezTo>
                    <a:pt x="84" y="117"/>
                    <a:pt x="73" y="120"/>
                    <a:pt x="60" y="120"/>
                  </a:cubicBez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100644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127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MS Gothic</vt:lpstr>
      <vt:lpstr>Arial</vt:lpstr>
      <vt:lpstr>Arial Black</vt:lpstr>
      <vt:lpstr>Calibri</vt:lpstr>
      <vt:lpstr>Calibri Light</vt:lpstr>
      <vt:lpstr>Graphik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Nuñez Figueiras, Iria</dc:creator>
  <cp:lastModifiedBy>Nuñez Figueiras, Iria</cp:lastModifiedBy>
  <cp:revision>25</cp:revision>
  <dcterms:created xsi:type="dcterms:W3CDTF">2019-04-08T11:09:46Z</dcterms:created>
  <dcterms:modified xsi:type="dcterms:W3CDTF">2019-04-09T11:54:56Z</dcterms:modified>
</cp:coreProperties>
</file>